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386" r:id="rId7"/>
    <p:sldId id="387" r:id="rId8"/>
    <p:sldId id="323" r:id="rId9"/>
    <p:sldId id="403" r:id="rId10"/>
    <p:sldId id="402" r:id="rId11"/>
    <p:sldId id="331" r:id="rId12"/>
    <p:sldId id="395" r:id="rId13"/>
    <p:sldId id="388" r:id="rId14"/>
    <p:sldId id="377" r:id="rId15"/>
    <p:sldId id="389" r:id="rId16"/>
    <p:sldId id="378" r:id="rId17"/>
    <p:sldId id="392" r:id="rId18"/>
    <p:sldId id="379" r:id="rId19"/>
    <p:sldId id="396" r:id="rId20"/>
    <p:sldId id="397" r:id="rId21"/>
    <p:sldId id="398" r:id="rId22"/>
    <p:sldId id="399" r:id="rId23"/>
    <p:sldId id="380" r:id="rId24"/>
    <p:sldId id="401" r:id="rId25"/>
    <p:sldId id="400" r:id="rId26"/>
    <p:sldId id="394" r:id="rId27"/>
    <p:sldId id="381" r:id="rId28"/>
    <p:sldId id="382" r:id="rId29"/>
    <p:sldId id="393" r:id="rId30"/>
    <p:sldId id="383" r:id="rId31"/>
    <p:sldId id="404" r:id="rId32"/>
    <p:sldId id="385" r:id="rId33"/>
    <p:sldId id="285" r:id="rId34"/>
    <p:sldId id="3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626"/>
    <a:srgbClr val="F0F0F0"/>
    <a:srgbClr val="2E75B6"/>
    <a:srgbClr val="BDD7EE"/>
    <a:srgbClr val="CFD5EA"/>
    <a:srgbClr val="FFF2CC"/>
    <a:srgbClr val="4472C4"/>
    <a:srgbClr val="5B9BD5"/>
    <a:srgbClr val="6787A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17340-25E8-EC00-3253-0FCA9BBF9D87}" v="118" vWet="119" dt="2023-06-04T02:07:40.763"/>
    <p1510:client id="{3D71FA97-0763-AAE4-CB7B-C076752570F8}" v="342" dt="2023-06-04T17:19:54.731"/>
    <p1510:client id="{5E9D80E7-23B3-C17C-6F9A-89E1CE4F24F5}" v="334" dt="2023-06-04T01:43:27.797"/>
    <p1510:client id="{790D258A-C9E2-C354-EBE6-3898C866F1BE}" v="37" dt="2023-06-04T18:24:40.324"/>
    <p1510:client id="{92F34659-CB78-48CD-A506-E0644E90BAFF}" v="1320" dt="2023-06-04T19:27:51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>
        <p:guide orient="horz" pos="220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Christopher Onrubia" userId="S::iconrubia@student.apc.edu.ph::c9d4dc26-37bf-4dac-a900-29d9bdc6730a" providerId="AD" clId="Web-{790D258A-C9E2-C354-EBE6-3898C866F1BE}"/>
    <pc:docChg chg="modSld">
      <pc:chgData name="Ian Christopher Onrubia" userId="S::iconrubia@student.apc.edu.ph::c9d4dc26-37bf-4dac-a900-29d9bdc6730a" providerId="AD" clId="Web-{790D258A-C9E2-C354-EBE6-3898C866F1BE}" dt="2023-06-04T18:24:40.324" v="33" actId="1076"/>
      <pc:docMkLst>
        <pc:docMk/>
      </pc:docMkLst>
      <pc:sldChg chg="modSp">
        <pc:chgData name="Ian Christopher Onrubia" userId="S::iconrubia@student.apc.edu.ph::c9d4dc26-37bf-4dac-a900-29d9bdc6730a" providerId="AD" clId="Web-{790D258A-C9E2-C354-EBE6-3898C866F1BE}" dt="2023-06-04T18:20:42.361" v="31"/>
        <pc:sldMkLst>
          <pc:docMk/>
          <pc:sldMk cId="4253389275" sldId="331"/>
        </pc:sldMkLst>
        <pc:spChg chg="mod">
          <ac:chgData name="Ian Christopher Onrubia" userId="S::iconrubia@student.apc.edu.ph::c9d4dc26-37bf-4dac-a900-29d9bdc6730a" providerId="AD" clId="Web-{790D258A-C9E2-C354-EBE6-3898C866F1BE}" dt="2023-06-04T18:20:42.361" v="31"/>
          <ac:spMkLst>
            <pc:docMk/>
            <pc:sldMk cId="4253389275" sldId="331"/>
            <ac:spMk id="15" creationId="{A03BA4D0-3F8F-89BA-C241-CE9527BE25FC}"/>
          </ac:spMkLst>
        </pc:spChg>
      </pc:sldChg>
      <pc:sldChg chg="addSp modSp">
        <pc:chgData name="Ian Christopher Onrubia" userId="S::iconrubia@student.apc.edu.ph::c9d4dc26-37bf-4dac-a900-29d9bdc6730a" providerId="AD" clId="Web-{790D258A-C9E2-C354-EBE6-3898C866F1BE}" dt="2023-06-04T18:24:40.324" v="33" actId="1076"/>
        <pc:sldMkLst>
          <pc:docMk/>
          <pc:sldMk cId="2164781942" sldId="385"/>
        </pc:sldMkLst>
        <pc:picChg chg="add mod">
          <ac:chgData name="Ian Christopher Onrubia" userId="S::iconrubia@student.apc.edu.ph::c9d4dc26-37bf-4dac-a900-29d9bdc6730a" providerId="AD" clId="Web-{790D258A-C9E2-C354-EBE6-3898C866F1BE}" dt="2023-06-04T18:24:40.324" v="33" actId="1076"/>
          <ac:picMkLst>
            <pc:docMk/>
            <pc:sldMk cId="2164781942" sldId="385"/>
            <ac:picMk id="2" creationId="{BE9E9453-1B96-14AC-2D22-539A7BA83FF5}"/>
          </ac:picMkLst>
        </pc:picChg>
      </pc:sldChg>
      <pc:sldChg chg="modSp">
        <pc:chgData name="Ian Christopher Onrubia" userId="S::iconrubia@student.apc.edu.ph::c9d4dc26-37bf-4dac-a900-29d9bdc6730a" providerId="AD" clId="Web-{790D258A-C9E2-C354-EBE6-3898C866F1BE}" dt="2023-06-04T18:20:29.877" v="28" actId="14100"/>
        <pc:sldMkLst>
          <pc:docMk/>
          <pc:sldMk cId="1143993646" sldId="402"/>
        </pc:sldMkLst>
        <pc:spChg chg="mod">
          <ac:chgData name="Ian Christopher Onrubia" userId="S::iconrubia@student.apc.edu.ph::c9d4dc26-37bf-4dac-a900-29d9bdc6730a" providerId="AD" clId="Web-{790D258A-C9E2-C354-EBE6-3898C866F1BE}" dt="2023-06-04T18:20:29.877" v="28" actId="14100"/>
          <ac:spMkLst>
            <pc:docMk/>
            <pc:sldMk cId="1143993646" sldId="402"/>
            <ac:spMk id="8" creationId="{46F18140-F15F-5E30-8201-750E76F6C43B}"/>
          </ac:spMkLst>
        </pc:spChg>
      </pc:sldChg>
      <pc:sldChg chg="modSp">
        <pc:chgData name="Ian Christopher Onrubia" userId="S::iconrubia@student.apc.edu.ph::c9d4dc26-37bf-4dac-a900-29d9bdc6730a" providerId="AD" clId="Web-{790D258A-C9E2-C354-EBE6-3898C866F1BE}" dt="2023-06-04T18:18:46.279" v="9" actId="20577"/>
        <pc:sldMkLst>
          <pc:docMk/>
          <pc:sldMk cId="1252843464" sldId="403"/>
        </pc:sldMkLst>
        <pc:spChg chg="mod">
          <ac:chgData name="Ian Christopher Onrubia" userId="S::iconrubia@student.apc.edu.ph::c9d4dc26-37bf-4dac-a900-29d9bdc6730a" providerId="AD" clId="Web-{790D258A-C9E2-C354-EBE6-3898C866F1BE}" dt="2023-06-04T18:18:46.279" v="9" actId="20577"/>
          <ac:spMkLst>
            <pc:docMk/>
            <pc:sldMk cId="1252843464" sldId="403"/>
            <ac:spMk id="8" creationId="{46F18140-F15F-5E30-8201-750E76F6C43B}"/>
          </ac:spMkLst>
        </pc:spChg>
      </pc:sldChg>
    </pc:docChg>
  </pc:docChgLst>
  <pc:docChgLst>
    <pc:chgData name="Ian Christopher Onrubia" userId="S::iconrubia@student.apc.edu.ph::c9d4dc26-37bf-4dac-a900-29d9bdc6730a" providerId="AD" clId="Web-{26217340-25E8-EC00-3253-0FCA9BBF9D87}"/>
    <pc:docChg chg="modSld">
      <pc:chgData name="Ian Christopher Onrubia" userId="S::iconrubia@student.apc.edu.ph::c9d4dc26-37bf-4dac-a900-29d9bdc6730a" providerId="AD" clId="Web-{26217340-25E8-EC00-3253-0FCA9BBF9D87}" dt="2023-06-04T02:07:37.794" v="67" actId="20577"/>
      <pc:docMkLst>
        <pc:docMk/>
      </pc:docMkLst>
      <pc:sldChg chg="addSp modSp">
        <pc:chgData name="Ian Christopher Onrubia" userId="S::iconrubia@student.apc.edu.ph::c9d4dc26-37bf-4dac-a900-29d9bdc6730a" providerId="AD" clId="Web-{26217340-25E8-EC00-3253-0FCA9BBF9D87}" dt="2023-06-04T02:07:37.794" v="67" actId="20577"/>
        <pc:sldMkLst>
          <pc:docMk/>
          <pc:sldMk cId="1804275189" sldId="376"/>
        </pc:sldMkLst>
        <pc:spChg chg="add mod">
          <ac:chgData name="Ian Christopher Onrubia" userId="S::iconrubia@student.apc.edu.ph::c9d4dc26-37bf-4dac-a900-29d9bdc6730a" providerId="AD" clId="Web-{26217340-25E8-EC00-3253-0FCA9BBF9D87}" dt="2023-06-04T02:05:36.056" v="58" actId="1076"/>
          <ac:spMkLst>
            <pc:docMk/>
            <pc:sldMk cId="1804275189" sldId="376"/>
            <ac:spMk id="5" creationId="{C8B92603-DB16-3DF5-75CA-9FF6B6A6401E}"/>
          </ac:spMkLst>
        </pc:spChg>
        <pc:spChg chg="add mod">
          <ac:chgData name="Ian Christopher Onrubia" userId="S::iconrubia@student.apc.edu.ph::c9d4dc26-37bf-4dac-a900-29d9bdc6730a" providerId="AD" clId="Web-{26217340-25E8-EC00-3253-0FCA9BBF9D87}" dt="2023-06-04T02:07:37.794" v="67" actId="20577"/>
          <ac:spMkLst>
            <pc:docMk/>
            <pc:sldMk cId="1804275189" sldId="376"/>
            <ac:spMk id="15" creationId="{30E3C2B9-567F-2049-FE8D-088EA069F2FE}"/>
          </ac:spMkLst>
        </pc:spChg>
        <pc:spChg chg="mod">
          <ac:chgData name="Ian Christopher Onrubia" userId="S::iconrubia@student.apc.edu.ph::c9d4dc26-37bf-4dac-a900-29d9bdc6730a" providerId="AD" clId="Web-{26217340-25E8-EC00-3253-0FCA9BBF9D87}" dt="2023-06-04T02:02:56.505" v="50" actId="20577"/>
          <ac:spMkLst>
            <pc:docMk/>
            <pc:sldMk cId="1804275189" sldId="376"/>
            <ac:spMk id="64" creationId="{AADB4426-1215-AB28-EFBD-AFBFE00C2951}"/>
          </ac:spMkLst>
        </pc:spChg>
      </pc:sldChg>
    </pc:docChg>
  </pc:docChgLst>
  <pc:docChgLst>
    <pc:chgData name="Ian Christopher Onrubia" userId="S::iconrubia@student.apc.edu.ph::c9d4dc26-37bf-4dac-a900-29d9bdc6730a" providerId="AD" clId="Web-{177573A0-6E80-6501-9CD3-0ABD425A03AA}"/>
    <pc:docChg chg="modSld">
      <pc:chgData name="Ian Christopher Onrubia" userId="S::iconrubia@student.apc.edu.ph::c9d4dc26-37bf-4dac-a900-29d9bdc6730a" providerId="AD" clId="Web-{177573A0-6E80-6501-9CD3-0ABD425A03AA}" dt="2023-01-12T13:46:26.732" v="11" actId="1076"/>
      <pc:docMkLst>
        <pc:docMk/>
      </pc:docMkLst>
      <pc:sldChg chg="modSp">
        <pc:chgData name="Ian Christopher Onrubia" userId="S::iconrubia@student.apc.edu.ph::c9d4dc26-37bf-4dac-a900-29d9bdc6730a" providerId="AD" clId="Web-{177573A0-6E80-6501-9CD3-0ABD425A03AA}" dt="2023-01-12T13:46:26.732" v="11" actId="1076"/>
        <pc:sldMkLst>
          <pc:docMk/>
          <pc:sldMk cId="1955676118" sldId="257"/>
        </pc:sldMkLst>
        <pc:spChg chg="mod">
          <ac:chgData name="Ian Christopher Onrubia" userId="S::iconrubia@student.apc.edu.ph::c9d4dc26-37bf-4dac-a900-29d9bdc6730a" providerId="AD" clId="Web-{177573A0-6E80-6501-9CD3-0ABD425A03AA}" dt="2023-01-12T13:45:59.872" v="8" actId="20577"/>
          <ac:spMkLst>
            <pc:docMk/>
            <pc:sldMk cId="1955676118" sldId="257"/>
            <ac:spMk id="50" creationId="{5060CDB1-171B-49C9-82BE-A1253B0D63D9}"/>
          </ac:spMkLst>
        </pc:spChg>
        <pc:grpChg chg="mod">
          <ac:chgData name="Ian Christopher Onrubia" userId="S::iconrubia@student.apc.edu.ph::c9d4dc26-37bf-4dac-a900-29d9bdc6730a" providerId="AD" clId="Web-{177573A0-6E80-6501-9CD3-0ABD425A03AA}" dt="2023-01-12T13:46:19.513" v="10" actId="1076"/>
          <ac:grpSpMkLst>
            <pc:docMk/>
            <pc:sldMk cId="1955676118" sldId="257"/>
            <ac:grpSpMk id="41" creationId="{2C5D4083-1E16-45E9-49FC-69A1EBFB33B3}"/>
          </ac:grpSpMkLst>
        </pc:grpChg>
        <pc:grpChg chg="mod">
          <ac:chgData name="Ian Christopher Onrubia" userId="S::iconrubia@student.apc.edu.ph::c9d4dc26-37bf-4dac-a900-29d9bdc6730a" providerId="AD" clId="Web-{177573A0-6E80-6501-9CD3-0ABD425A03AA}" dt="2023-01-12T13:46:26.732" v="11" actId="1076"/>
          <ac:grpSpMkLst>
            <pc:docMk/>
            <pc:sldMk cId="1955676118" sldId="257"/>
            <ac:grpSpMk id="43" creationId="{CC709BE8-85FD-F1F5-0405-D6D27FC2C1E1}"/>
          </ac:grpSpMkLst>
        </pc:grpChg>
      </pc:sldChg>
    </pc:docChg>
  </pc:docChgLst>
  <pc:docChgLst>
    <pc:chgData name="Ian Christopher Onrubia" userId="c9d4dc26-37bf-4dac-a900-29d9bdc6730a" providerId="ADAL" clId="{2D02C0BE-F0A9-497D-88CF-8425919BF019}"/>
    <pc:docChg chg="custSel modSld">
      <pc:chgData name="Ian Christopher Onrubia" userId="c9d4dc26-37bf-4dac-a900-29d9bdc6730a" providerId="ADAL" clId="{2D02C0BE-F0A9-497D-88CF-8425919BF019}" dt="2023-06-03T13:30:09.052" v="0" actId="27636"/>
      <pc:docMkLst>
        <pc:docMk/>
      </pc:docMkLst>
      <pc:sldChg chg="modSp mod">
        <pc:chgData name="Ian Christopher Onrubia" userId="c9d4dc26-37bf-4dac-a900-29d9bdc6730a" providerId="ADAL" clId="{2D02C0BE-F0A9-497D-88CF-8425919BF019}" dt="2023-06-03T13:30:09.052" v="0" actId="27636"/>
        <pc:sldMkLst>
          <pc:docMk/>
          <pc:sldMk cId="3482619489" sldId="256"/>
        </pc:sldMkLst>
        <pc:spChg chg="mod">
          <ac:chgData name="Ian Christopher Onrubia" userId="c9d4dc26-37bf-4dac-a900-29d9bdc6730a" providerId="ADAL" clId="{2D02C0BE-F0A9-497D-88CF-8425919BF019}" dt="2023-06-03T13:30:09.052" v="0" actId="27636"/>
          <ac:spMkLst>
            <pc:docMk/>
            <pc:sldMk cId="3482619489" sldId="256"/>
            <ac:spMk id="5" creationId="{892972A5-4E91-4E21-8CE9-90E7F979580B}"/>
          </ac:spMkLst>
        </pc:spChg>
      </pc:sldChg>
    </pc:docChg>
  </pc:docChgLst>
  <pc:docChgLst>
    <pc:chgData name="Alexis Martin" userId="4903059d-6716-48cc-847f-4dcfdcab2a8f" providerId="ADAL" clId="{00295B0C-8319-46C9-8BDE-2D5A6F6F7FB4}"/>
    <pc:docChg chg="undo custSel addSld delSld modSld sldOrd">
      <pc:chgData name="Alexis Martin" userId="4903059d-6716-48cc-847f-4dcfdcab2a8f" providerId="ADAL" clId="{00295B0C-8319-46C9-8BDE-2D5A6F6F7FB4}" dt="2023-06-03T14:48:44.366" v="337" actId="478"/>
      <pc:docMkLst>
        <pc:docMk/>
      </pc:docMkLst>
      <pc:sldChg chg="modSp mod">
        <pc:chgData name="Alexis Martin" userId="4903059d-6716-48cc-847f-4dcfdcab2a8f" providerId="ADAL" clId="{00295B0C-8319-46C9-8BDE-2D5A6F6F7FB4}" dt="2023-06-03T13:46:05.323" v="108" actId="27636"/>
        <pc:sldMkLst>
          <pc:docMk/>
          <pc:sldMk cId="3482619489" sldId="256"/>
        </pc:sldMkLst>
        <pc:spChg chg="mod">
          <ac:chgData name="Alexis Martin" userId="4903059d-6716-48cc-847f-4dcfdcab2a8f" providerId="ADAL" clId="{00295B0C-8319-46C9-8BDE-2D5A6F6F7FB4}" dt="2023-06-03T13:46:05.323" v="108" actId="27636"/>
          <ac:spMkLst>
            <pc:docMk/>
            <pc:sldMk cId="3482619489" sldId="256"/>
            <ac:spMk id="5" creationId="{892972A5-4E91-4E21-8CE9-90E7F979580B}"/>
          </ac:spMkLst>
        </pc:spChg>
      </pc:sldChg>
      <pc:sldChg chg="addSp delSp modSp mod">
        <pc:chgData name="Alexis Martin" userId="4903059d-6716-48cc-847f-4dcfdcab2a8f" providerId="ADAL" clId="{00295B0C-8319-46C9-8BDE-2D5A6F6F7FB4}" dt="2023-06-03T13:44:54.153" v="105" actId="1038"/>
        <pc:sldMkLst>
          <pc:docMk/>
          <pc:sldMk cId="1955676118" sldId="257"/>
        </pc:sldMkLst>
        <pc:spChg chg="add mod">
          <ac:chgData name="Alexis Martin" userId="4903059d-6716-48cc-847f-4dcfdcab2a8f" providerId="ADAL" clId="{00295B0C-8319-46C9-8BDE-2D5A6F6F7FB4}" dt="2023-06-03T13:44:54.153" v="105" actId="1038"/>
          <ac:spMkLst>
            <pc:docMk/>
            <pc:sldMk cId="1955676118" sldId="257"/>
            <ac:spMk id="30" creationId="{90F56684-430A-7477-D2E2-F52EDEF62D63}"/>
          </ac:spMkLst>
        </pc:spChg>
        <pc:picChg chg="del mod">
          <ac:chgData name="Alexis Martin" userId="4903059d-6716-48cc-847f-4dcfdcab2a8f" providerId="ADAL" clId="{00295B0C-8319-46C9-8BDE-2D5A6F6F7FB4}" dt="2023-06-03T13:44:37.579" v="100" actId="21"/>
          <ac:picMkLst>
            <pc:docMk/>
            <pc:sldMk cId="1955676118" sldId="257"/>
            <ac:picMk id="29" creationId="{55AA4B33-9FA2-00B3-F78F-13880AE2D4D1}"/>
          </ac:picMkLst>
        </pc:picChg>
        <pc:picChg chg="mod">
          <ac:chgData name="Alexis Martin" userId="4903059d-6716-48cc-847f-4dcfdcab2a8f" providerId="ADAL" clId="{00295B0C-8319-46C9-8BDE-2D5A6F6F7FB4}" dt="2023-06-03T13:30:17.885" v="3" actId="14100"/>
          <ac:picMkLst>
            <pc:docMk/>
            <pc:sldMk cId="1955676118" sldId="257"/>
            <ac:picMk id="66" creationId="{E1E8361A-6E95-4FED-5C98-E9F069E7030E}"/>
          </ac:picMkLst>
        </pc:picChg>
      </pc:sldChg>
      <pc:sldChg chg="del ord">
        <pc:chgData name="Alexis Martin" userId="4903059d-6716-48cc-847f-4dcfdcab2a8f" providerId="ADAL" clId="{00295B0C-8319-46C9-8BDE-2D5A6F6F7FB4}" dt="2023-06-03T13:31:48.777" v="8" actId="47"/>
        <pc:sldMkLst>
          <pc:docMk/>
          <pc:sldMk cId="1766842153" sldId="303"/>
        </pc:sldMkLst>
      </pc:sldChg>
      <pc:sldChg chg="addSp delSp modSp mod">
        <pc:chgData name="Alexis Martin" userId="4903059d-6716-48cc-847f-4dcfdcab2a8f" providerId="ADAL" clId="{00295B0C-8319-46C9-8BDE-2D5A6F6F7FB4}" dt="2023-06-03T14:48:40.629" v="336" actId="478"/>
        <pc:sldMkLst>
          <pc:docMk/>
          <pc:sldMk cId="3697334910" sldId="323"/>
        </pc:sldMkLst>
        <pc:spChg chg="mod">
          <ac:chgData name="Alexis Martin" userId="4903059d-6716-48cc-847f-4dcfdcab2a8f" providerId="ADAL" clId="{00295B0C-8319-46C9-8BDE-2D5A6F6F7FB4}" dt="2023-06-03T13:36:46.710" v="28" actId="1076"/>
          <ac:spMkLst>
            <pc:docMk/>
            <pc:sldMk cId="3697334910" sldId="323"/>
            <ac:spMk id="37" creationId="{C4BEB1BA-36D4-40C0-85A9-CB0F6B8C8F08}"/>
          </ac:spMkLst>
        </pc:spChg>
        <pc:spChg chg="add del mod">
          <ac:chgData name="Alexis Martin" userId="4903059d-6716-48cc-847f-4dcfdcab2a8f" providerId="ADAL" clId="{00295B0C-8319-46C9-8BDE-2D5A6F6F7FB4}" dt="2023-06-03T14:48:40.629" v="336" actId="478"/>
          <ac:spMkLst>
            <pc:docMk/>
            <pc:sldMk cId="3697334910" sldId="323"/>
            <ac:spMk id="49" creationId="{34BDEA46-119B-444F-B528-38E4B1FD46A5}"/>
          </ac:spMkLst>
        </pc:spChg>
      </pc:sldChg>
      <pc:sldChg chg="del">
        <pc:chgData name="Alexis Martin" userId="4903059d-6716-48cc-847f-4dcfdcab2a8f" providerId="ADAL" clId="{00295B0C-8319-46C9-8BDE-2D5A6F6F7FB4}" dt="2023-06-03T13:46:21.213" v="112" actId="47"/>
        <pc:sldMkLst>
          <pc:docMk/>
          <pc:sldMk cId="1845761693" sldId="330"/>
        </pc:sldMkLst>
      </pc:sldChg>
      <pc:sldChg chg="addSp delSp modSp mod">
        <pc:chgData name="Alexis Martin" userId="4903059d-6716-48cc-847f-4dcfdcab2a8f" providerId="ADAL" clId="{00295B0C-8319-46C9-8BDE-2D5A6F6F7FB4}" dt="2023-06-03T13:46:15.915" v="111" actId="478"/>
        <pc:sldMkLst>
          <pc:docMk/>
          <pc:sldMk cId="4253389275" sldId="331"/>
        </pc:sldMkLst>
        <pc:spChg chg="mod">
          <ac:chgData name="Alexis Martin" userId="4903059d-6716-48cc-847f-4dcfdcab2a8f" providerId="ADAL" clId="{00295B0C-8319-46C9-8BDE-2D5A6F6F7FB4}" dt="2023-06-03T13:37:47.529" v="94" actId="27636"/>
          <ac:spMkLst>
            <pc:docMk/>
            <pc:sldMk cId="4253389275" sldId="331"/>
            <ac:spMk id="29" creationId="{89CA21BB-108F-4D57-8F4D-9D73FCF6D16C}"/>
          </ac:spMkLst>
        </pc:spChg>
        <pc:spChg chg="add del">
          <ac:chgData name="Alexis Martin" userId="4903059d-6716-48cc-847f-4dcfdcab2a8f" providerId="ADAL" clId="{00295B0C-8319-46C9-8BDE-2D5A6F6F7FB4}" dt="2023-06-03T13:46:13.185" v="110" actId="478"/>
          <ac:spMkLst>
            <pc:docMk/>
            <pc:sldMk cId="4253389275" sldId="331"/>
            <ac:spMk id="33" creationId="{EE474BB0-80E9-4378-BDA7-D1BBEC0B4746}"/>
          </ac:spMkLst>
        </pc:spChg>
        <pc:spChg chg="del">
          <ac:chgData name="Alexis Martin" userId="4903059d-6716-48cc-847f-4dcfdcab2a8f" providerId="ADAL" clId="{00295B0C-8319-46C9-8BDE-2D5A6F6F7FB4}" dt="2023-06-03T13:46:15.915" v="111" actId="478"/>
          <ac:spMkLst>
            <pc:docMk/>
            <pc:sldMk cId="4253389275" sldId="331"/>
            <ac:spMk id="36" creationId="{42CBA11C-9F01-4122-B55A-F85FD9A24067}"/>
          </ac:spMkLst>
        </pc:spChg>
      </pc:sldChg>
      <pc:sldChg chg="delSp modSp mod">
        <pc:chgData name="Alexis Martin" userId="4903059d-6716-48cc-847f-4dcfdcab2a8f" providerId="ADAL" clId="{00295B0C-8319-46C9-8BDE-2D5A6F6F7FB4}" dt="2023-06-03T14:48:44.366" v="337" actId="478"/>
        <pc:sldMkLst>
          <pc:docMk/>
          <pc:sldMk cId="31545433" sldId="332"/>
        </pc:sldMkLst>
        <pc:spChg chg="mod">
          <ac:chgData name="Alexis Martin" userId="4903059d-6716-48cc-847f-4dcfdcab2a8f" providerId="ADAL" clId="{00295B0C-8319-46C9-8BDE-2D5A6F6F7FB4}" dt="2023-06-03T13:46:05.227" v="107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Alexis Martin" userId="4903059d-6716-48cc-847f-4dcfdcab2a8f" providerId="ADAL" clId="{00295B0C-8319-46C9-8BDE-2D5A6F6F7FB4}" dt="2023-06-03T13:37:07.406" v="31" actId="1076"/>
          <ac:spMkLst>
            <pc:docMk/>
            <pc:sldMk cId="31545433" sldId="332"/>
            <ac:spMk id="33" creationId="{EE474BB0-80E9-4378-BDA7-D1BBEC0B4746}"/>
          </ac:spMkLst>
        </pc:spChg>
        <pc:spChg chg="del">
          <ac:chgData name="Alexis Martin" userId="4903059d-6716-48cc-847f-4dcfdcab2a8f" providerId="ADAL" clId="{00295B0C-8319-46C9-8BDE-2D5A6F6F7FB4}" dt="2023-06-03T14:48:44.366" v="337" actId="478"/>
          <ac:spMkLst>
            <pc:docMk/>
            <pc:sldMk cId="31545433" sldId="332"/>
            <ac:spMk id="36" creationId="{42CBA11C-9F01-4122-B55A-F85FD9A24067}"/>
          </ac:spMkLst>
        </pc:spChg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125528270" sldId="335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2845933444" sldId="336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4080262659" sldId="337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882511932" sldId="338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3196242784" sldId="339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489804864" sldId="340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3790597230" sldId="341"/>
        </pc:sldMkLst>
      </pc:sldChg>
      <pc:sldChg chg="del">
        <pc:chgData name="Alexis Martin" userId="4903059d-6716-48cc-847f-4dcfdcab2a8f" providerId="ADAL" clId="{00295B0C-8319-46C9-8BDE-2D5A6F6F7FB4}" dt="2023-06-03T13:46:22.317" v="113" actId="47"/>
        <pc:sldMkLst>
          <pc:docMk/>
          <pc:sldMk cId="3886655386" sldId="34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867288707" sldId="34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79372341" sldId="34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436817895" sldId="34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754401956" sldId="34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263138715" sldId="34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714252941" sldId="34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787201485" sldId="349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960195359" sldId="35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20418402" sldId="35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95716670" sldId="35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72206641" sldId="35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202916579" sldId="35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929596301" sldId="35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433912181" sldId="35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072563856" sldId="35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830376915" sldId="35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784751890" sldId="359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1560684728" sldId="363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073100586" sldId="364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4199384592" sldId="365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28992633" sldId="366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697985662" sldId="367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85733677" sldId="368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1175557440" sldId="369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627837146" sldId="370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538506549" sldId="373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4150970673" sldId="375"/>
        </pc:sldMkLst>
      </pc:sldChg>
      <pc:sldChg chg="delSp modSp mod">
        <pc:chgData name="Alexis Martin" userId="4903059d-6716-48cc-847f-4dcfdcab2a8f" providerId="ADAL" clId="{00295B0C-8319-46C9-8BDE-2D5A6F6F7FB4}" dt="2023-06-03T13:46:36.136" v="126"/>
        <pc:sldMkLst>
          <pc:docMk/>
          <pc:sldMk cId="1804275189" sldId="376"/>
        </pc:sldMkLst>
        <pc:spChg chg="del mod">
          <ac:chgData name="Alexis Martin" userId="4903059d-6716-48cc-847f-4dcfdcab2a8f" providerId="ADAL" clId="{00295B0C-8319-46C9-8BDE-2D5A6F6F7FB4}" dt="2023-06-03T13:46:36.133" v="120"/>
          <ac:spMkLst>
            <pc:docMk/>
            <pc:sldMk cId="1804275189" sldId="376"/>
            <ac:spMk id="15" creationId="{AF3670BD-7E6B-0500-15D9-35A54A5B96F8}"/>
          </ac:spMkLst>
        </pc:spChg>
        <pc:spChg chg="del mod">
          <ac:chgData name="Alexis Martin" userId="4903059d-6716-48cc-847f-4dcfdcab2a8f" providerId="ADAL" clId="{00295B0C-8319-46C9-8BDE-2D5A6F6F7FB4}" dt="2023-06-03T13:46:36.135" v="124"/>
          <ac:spMkLst>
            <pc:docMk/>
            <pc:sldMk cId="1804275189" sldId="376"/>
            <ac:spMk id="62" creationId="{2999EF2C-847B-F7A4-0C76-7309B89D8200}"/>
          </ac:spMkLst>
        </pc:spChg>
        <pc:spChg chg="del mod">
          <ac:chgData name="Alexis Martin" userId="4903059d-6716-48cc-847f-4dcfdcab2a8f" providerId="ADAL" clId="{00295B0C-8319-46C9-8BDE-2D5A6F6F7FB4}" dt="2023-06-03T13:46:36.134" v="122"/>
          <ac:spMkLst>
            <pc:docMk/>
            <pc:sldMk cId="1804275189" sldId="376"/>
            <ac:spMk id="63" creationId="{B26AAA9E-C6F0-DD84-41AA-0F023271DB0E}"/>
          </ac:spMkLst>
        </pc:spChg>
        <pc:spChg chg="mod">
          <ac:chgData name="Alexis Martin" userId="4903059d-6716-48cc-847f-4dcfdcab2a8f" providerId="ADAL" clId="{00295B0C-8319-46C9-8BDE-2D5A6F6F7FB4}" dt="2023-06-03T13:46:35.574" v="118" actId="20577"/>
          <ac:spMkLst>
            <pc:docMk/>
            <pc:sldMk cId="1804275189" sldId="376"/>
            <ac:spMk id="64" creationId="{AADB4426-1215-AB28-EFBD-AFBFE00C2951}"/>
          </ac:spMkLst>
        </pc:spChg>
        <pc:spChg chg="del mod">
          <ac:chgData name="Alexis Martin" userId="4903059d-6716-48cc-847f-4dcfdcab2a8f" providerId="ADAL" clId="{00295B0C-8319-46C9-8BDE-2D5A6F6F7FB4}" dt="2023-06-03T13:46:36.136" v="126"/>
          <ac:spMkLst>
            <pc:docMk/>
            <pc:sldMk cId="1804275189" sldId="376"/>
            <ac:spMk id="65" creationId="{1AE7033F-A745-F2FA-20C2-6FECBDBD6476}"/>
          </ac:spMkLst>
        </pc:spChg>
      </pc:sldChg>
      <pc:sldChg chg="delSp modSp add mod">
        <pc:chgData name="Alexis Martin" userId="4903059d-6716-48cc-847f-4dcfdcab2a8f" providerId="ADAL" clId="{00295B0C-8319-46C9-8BDE-2D5A6F6F7FB4}" dt="2023-06-03T13:47:26.267" v="154" actId="478"/>
        <pc:sldMkLst>
          <pc:docMk/>
          <pc:sldMk cId="1195335200" sldId="377"/>
        </pc:sldMkLst>
        <pc:spChg chg="mod">
          <ac:chgData name="Alexis Martin" userId="4903059d-6716-48cc-847f-4dcfdcab2a8f" providerId="ADAL" clId="{00295B0C-8319-46C9-8BDE-2D5A6F6F7FB4}" dt="2023-06-03T13:47:23.822" v="153" actId="20577"/>
          <ac:spMkLst>
            <pc:docMk/>
            <pc:sldMk cId="1195335200" sldId="377"/>
            <ac:spMk id="29" creationId="{89CA21BB-108F-4D57-8F4D-9D73FCF6D16C}"/>
          </ac:spMkLst>
        </pc:spChg>
        <pc:picChg chg="del">
          <ac:chgData name="Alexis Martin" userId="4903059d-6716-48cc-847f-4dcfdcab2a8f" providerId="ADAL" clId="{00295B0C-8319-46C9-8BDE-2D5A6F6F7FB4}" dt="2023-06-03T13:47:26.267" v="154" actId="478"/>
          <ac:picMkLst>
            <pc:docMk/>
            <pc:sldMk cId="1195335200" sldId="377"/>
            <ac:picMk id="34" creationId="{93F3DFF7-7DC6-9011-0385-CAFFCAE10A32}"/>
          </ac:picMkLst>
        </pc:picChg>
      </pc:sldChg>
      <pc:sldChg chg="modSp add mod">
        <pc:chgData name="Alexis Martin" userId="4903059d-6716-48cc-847f-4dcfdcab2a8f" providerId="ADAL" clId="{00295B0C-8319-46C9-8BDE-2D5A6F6F7FB4}" dt="2023-06-03T13:47:41.566" v="183" actId="20577"/>
        <pc:sldMkLst>
          <pc:docMk/>
          <pc:sldMk cId="52960105" sldId="378"/>
        </pc:sldMkLst>
        <pc:spChg chg="mod">
          <ac:chgData name="Alexis Martin" userId="4903059d-6716-48cc-847f-4dcfdcab2a8f" providerId="ADAL" clId="{00295B0C-8319-46C9-8BDE-2D5A6F6F7FB4}" dt="2023-06-03T13:47:41.566" v="183" actId="20577"/>
          <ac:spMkLst>
            <pc:docMk/>
            <pc:sldMk cId="52960105" sldId="378"/>
            <ac:spMk id="29" creationId="{89CA21BB-108F-4D57-8F4D-9D73FCF6D16C}"/>
          </ac:spMkLst>
        </pc:spChg>
      </pc:sldChg>
      <pc:sldChg chg="modSp add mod">
        <pc:chgData name="Alexis Martin" userId="4903059d-6716-48cc-847f-4dcfdcab2a8f" providerId="ADAL" clId="{00295B0C-8319-46C9-8BDE-2D5A6F6F7FB4}" dt="2023-06-03T13:47:52.158" v="206" actId="20577"/>
        <pc:sldMkLst>
          <pc:docMk/>
          <pc:sldMk cId="969570191" sldId="379"/>
        </pc:sldMkLst>
        <pc:spChg chg="mod">
          <ac:chgData name="Alexis Martin" userId="4903059d-6716-48cc-847f-4dcfdcab2a8f" providerId="ADAL" clId="{00295B0C-8319-46C9-8BDE-2D5A6F6F7FB4}" dt="2023-06-03T13:47:52.158" v="206" actId="20577"/>
          <ac:spMkLst>
            <pc:docMk/>
            <pc:sldMk cId="969570191" sldId="379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4124466707" sldId="379"/>
        </pc:sldMkLst>
      </pc:sldChg>
      <pc:sldChg chg="modSp add mod">
        <pc:chgData name="Alexis Martin" userId="4903059d-6716-48cc-847f-4dcfdcab2a8f" providerId="ADAL" clId="{00295B0C-8319-46C9-8BDE-2D5A6F6F7FB4}" dt="2023-06-03T13:48:04.649" v="220" actId="20577"/>
        <pc:sldMkLst>
          <pc:docMk/>
          <pc:sldMk cId="627363494" sldId="380"/>
        </pc:sldMkLst>
        <pc:spChg chg="mod">
          <ac:chgData name="Alexis Martin" userId="4903059d-6716-48cc-847f-4dcfdcab2a8f" providerId="ADAL" clId="{00295B0C-8319-46C9-8BDE-2D5A6F6F7FB4}" dt="2023-06-03T13:48:04.649" v="220" actId="20577"/>
          <ac:spMkLst>
            <pc:docMk/>
            <pc:sldMk cId="627363494" sldId="380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210459604" sldId="380"/>
        </pc:sldMkLst>
      </pc:sldChg>
      <pc:sldChg chg="modSp add mod">
        <pc:chgData name="Alexis Martin" userId="4903059d-6716-48cc-847f-4dcfdcab2a8f" providerId="ADAL" clId="{00295B0C-8319-46C9-8BDE-2D5A6F6F7FB4}" dt="2023-06-03T13:48:13.818" v="241" actId="20577"/>
        <pc:sldMkLst>
          <pc:docMk/>
          <pc:sldMk cId="3400974816" sldId="381"/>
        </pc:sldMkLst>
        <pc:spChg chg="mod">
          <ac:chgData name="Alexis Martin" userId="4903059d-6716-48cc-847f-4dcfdcab2a8f" providerId="ADAL" clId="{00295B0C-8319-46C9-8BDE-2D5A6F6F7FB4}" dt="2023-06-03T13:48:13.818" v="241" actId="20577"/>
          <ac:spMkLst>
            <pc:docMk/>
            <pc:sldMk cId="3400974816" sldId="381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732459472" sldId="381"/>
        </pc:sldMkLst>
      </pc:sldChg>
      <pc:sldChg chg="modSp add mod">
        <pc:chgData name="Alexis Martin" userId="4903059d-6716-48cc-847f-4dcfdcab2a8f" providerId="ADAL" clId="{00295B0C-8319-46C9-8BDE-2D5A6F6F7FB4}" dt="2023-06-03T13:48:23.968" v="264" actId="20577"/>
        <pc:sldMkLst>
          <pc:docMk/>
          <pc:sldMk cId="1005569469" sldId="382"/>
        </pc:sldMkLst>
        <pc:spChg chg="mod">
          <ac:chgData name="Alexis Martin" userId="4903059d-6716-48cc-847f-4dcfdcab2a8f" providerId="ADAL" clId="{00295B0C-8319-46C9-8BDE-2D5A6F6F7FB4}" dt="2023-06-03T13:48:23.968" v="264" actId="20577"/>
          <ac:spMkLst>
            <pc:docMk/>
            <pc:sldMk cId="1005569469" sldId="382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205015387" sldId="382"/>
        </pc:sldMkLst>
      </pc:sldChg>
      <pc:sldChg chg="modSp add mod">
        <pc:chgData name="Alexis Martin" userId="4903059d-6716-48cc-847f-4dcfdcab2a8f" providerId="ADAL" clId="{00295B0C-8319-46C9-8BDE-2D5A6F6F7FB4}" dt="2023-06-03T13:49:08.041" v="284" actId="20577"/>
        <pc:sldMkLst>
          <pc:docMk/>
          <pc:sldMk cId="87655983" sldId="383"/>
        </pc:sldMkLst>
        <pc:spChg chg="mod">
          <ac:chgData name="Alexis Martin" userId="4903059d-6716-48cc-847f-4dcfdcab2a8f" providerId="ADAL" clId="{00295B0C-8319-46C9-8BDE-2D5A6F6F7FB4}" dt="2023-06-03T13:49:08.041" v="284" actId="20577"/>
          <ac:spMkLst>
            <pc:docMk/>
            <pc:sldMk cId="87655983" sldId="383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651040587" sldId="383"/>
        </pc:sldMkLst>
      </pc:sldChg>
      <pc:sldChg chg="modSp add mod">
        <pc:chgData name="Alexis Martin" userId="4903059d-6716-48cc-847f-4dcfdcab2a8f" providerId="ADAL" clId="{00295B0C-8319-46C9-8BDE-2D5A6F6F7FB4}" dt="2023-06-03T13:49:19.144" v="303" actId="20577"/>
        <pc:sldMkLst>
          <pc:docMk/>
          <pc:sldMk cId="284647574" sldId="384"/>
        </pc:sldMkLst>
        <pc:spChg chg="mod">
          <ac:chgData name="Alexis Martin" userId="4903059d-6716-48cc-847f-4dcfdcab2a8f" providerId="ADAL" clId="{00295B0C-8319-46C9-8BDE-2D5A6F6F7FB4}" dt="2023-06-03T13:49:19.144" v="303" actId="20577"/>
          <ac:spMkLst>
            <pc:docMk/>
            <pc:sldMk cId="284647574" sldId="384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527617577" sldId="384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491929743" sldId="385"/>
        </pc:sldMkLst>
      </pc:sldChg>
      <pc:sldChg chg="modSp add mod">
        <pc:chgData name="Alexis Martin" userId="4903059d-6716-48cc-847f-4dcfdcab2a8f" providerId="ADAL" clId="{00295B0C-8319-46C9-8BDE-2D5A6F6F7FB4}" dt="2023-06-03T13:49:28.311" v="314" actId="20577"/>
        <pc:sldMkLst>
          <pc:docMk/>
          <pc:sldMk cId="2164781942" sldId="385"/>
        </pc:sldMkLst>
        <pc:spChg chg="mod">
          <ac:chgData name="Alexis Martin" userId="4903059d-6716-48cc-847f-4dcfdcab2a8f" providerId="ADAL" clId="{00295B0C-8319-46C9-8BDE-2D5A6F6F7FB4}" dt="2023-06-03T13:49:28.311" v="314" actId="20577"/>
          <ac:spMkLst>
            <pc:docMk/>
            <pc:sldMk cId="2164781942" sldId="385"/>
            <ac:spMk id="29" creationId="{89CA21BB-108F-4D57-8F4D-9D73FCF6D16C}"/>
          </ac:spMkLst>
        </pc:spChg>
      </pc:sldChg>
      <pc:sldChg chg="modSp add del mod">
        <pc:chgData name="Alexis Martin" userId="4903059d-6716-48cc-847f-4dcfdcab2a8f" providerId="ADAL" clId="{00295B0C-8319-46C9-8BDE-2D5A6F6F7FB4}" dt="2023-06-03T13:49:45.045" v="333" actId="47"/>
        <pc:sldMkLst>
          <pc:docMk/>
          <pc:sldMk cId="675563955" sldId="386"/>
        </pc:sldMkLst>
        <pc:spChg chg="mod">
          <ac:chgData name="Alexis Martin" userId="4903059d-6716-48cc-847f-4dcfdcab2a8f" providerId="ADAL" clId="{00295B0C-8319-46C9-8BDE-2D5A6F6F7FB4}" dt="2023-06-03T13:49:43.406" v="332" actId="20577"/>
          <ac:spMkLst>
            <pc:docMk/>
            <pc:sldMk cId="675563955" sldId="386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554132087" sldId="386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931222530" sldId="387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353051446" sldId="388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54370526" sldId="389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053506335" sldId="390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221322034" sldId="391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187051340" sldId="392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09377219" sldId="393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763799344" sldId="394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025973740" sldId="395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94710141" sldId="396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513003072" sldId="397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4123143991" sldId="39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159265361" sldId="40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71019511" sldId="40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496041464" sldId="40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277778433" sldId="40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49528069" sldId="40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345864178" sldId="40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201220989" sldId="40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617414527" sldId="40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141763724" sldId="409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111522789" sldId="41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863973348" sldId="41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26660749" sldId="41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03897769" sldId="41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595125603" sldId="41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566254438" sldId="41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584837451" sldId="41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403536272" sldId="41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178232720" sldId="418"/>
        </pc:sldMkLst>
      </pc:sldChg>
    </pc:docChg>
  </pc:docChgLst>
  <pc:docChgLst>
    <pc:chgData name="Ian Christopher Onrubia" userId="S::iconrubia@student.apc.edu.ph::c9d4dc26-37bf-4dac-a900-29d9bdc6730a" providerId="AD" clId="Web-{3D71FA97-0763-AAE4-CB7B-C076752570F8}"/>
    <pc:docChg chg="modSld">
      <pc:chgData name="Ian Christopher Onrubia" userId="S::iconrubia@student.apc.edu.ph::c9d4dc26-37bf-4dac-a900-29d9bdc6730a" providerId="AD" clId="Web-{3D71FA97-0763-AAE4-CB7B-C076752570F8}" dt="2023-06-04T17:19:54.731" v="250" actId="1076"/>
      <pc:docMkLst>
        <pc:docMk/>
      </pc:docMkLst>
      <pc:sldChg chg="modSp">
        <pc:chgData name="Ian Christopher Onrubia" userId="S::iconrubia@student.apc.edu.ph::c9d4dc26-37bf-4dac-a900-29d9bdc6730a" providerId="AD" clId="Web-{3D71FA97-0763-AAE4-CB7B-C076752570F8}" dt="2023-06-04T14:34:32.689" v="49" actId="1076"/>
        <pc:sldMkLst>
          <pc:docMk/>
          <pc:sldMk cId="3697334910" sldId="323"/>
        </pc:sldMkLst>
        <pc:spChg chg="mod">
          <ac:chgData name="Ian Christopher Onrubia" userId="S::iconrubia@student.apc.edu.ph::c9d4dc26-37bf-4dac-a900-29d9bdc6730a" providerId="AD" clId="Web-{3D71FA97-0763-AAE4-CB7B-C076752570F8}" dt="2023-06-04T14:32:30.435" v="31" actId="14100"/>
          <ac:spMkLst>
            <pc:docMk/>
            <pc:sldMk cId="3697334910" sldId="323"/>
            <ac:spMk id="8" creationId="{46F18140-F15F-5E30-8201-750E76F6C43B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32.689" v="49" actId="1076"/>
          <ac:spMkLst>
            <pc:docMk/>
            <pc:sldMk cId="3697334910" sldId="323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24.673" v="48" actId="14100"/>
          <ac:spMkLst>
            <pc:docMk/>
            <pc:sldMk cId="3697334910" sldId="323"/>
            <ac:spMk id="48" creationId="{4084858D-ACD6-4426-93EF-365A1CEEEE3A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36:16.521" v="77" actId="20577"/>
        <pc:sldMkLst>
          <pc:docMk/>
          <pc:sldMk cId="4253389275" sldId="331"/>
        </pc:sldMkLst>
        <pc:spChg chg="mod">
          <ac:chgData name="Ian Christopher Onrubia" userId="S::iconrubia@student.apc.edu.ph::c9d4dc26-37bf-4dac-a900-29d9bdc6730a" providerId="AD" clId="Web-{3D71FA97-0763-AAE4-CB7B-C076752570F8}" dt="2023-06-04T14:36:16.521" v="77" actId="20577"/>
          <ac:spMkLst>
            <pc:docMk/>
            <pc:sldMk cId="4253389275" sldId="331"/>
            <ac:spMk id="15" creationId="{A03BA4D0-3F8F-89BA-C241-CE9527BE25F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49.440" v="53"/>
          <ac:spMkLst>
            <pc:docMk/>
            <pc:sldMk cId="4253389275" sldId="33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54.909" v="55" actId="1076"/>
          <ac:spMkLst>
            <pc:docMk/>
            <pc:sldMk cId="4253389275" sldId="331"/>
            <ac:spMk id="33" creationId="{EE474BB0-80E9-4378-BDA7-D1BBEC0B4746}"/>
          </ac:spMkLst>
        </pc:spChg>
      </pc:sldChg>
      <pc:sldChg chg="addSp delSp modSp">
        <pc:chgData name="Ian Christopher Onrubia" userId="S::iconrubia@student.apc.edu.ph::c9d4dc26-37bf-4dac-a900-29d9bdc6730a" providerId="AD" clId="Web-{3D71FA97-0763-AAE4-CB7B-C076752570F8}" dt="2023-06-04T17:19:54.731" v="250" actId="1076"/>
        <pc:sldMkLst>
          <pc:docMk/>
          <pc:sldMk cId="1804275189" sldId="376"/>
        </pc:sldMkLst>
        <pc:spChg chg="add mod">
          <ac:chgData name="Ian Christopher Onrubia" userId="S::iconrubia@student.apc.edu.ph::c9d4dc26-37bf-4dac-a900-29d9bdc6730a" providerId="AD" clId="Web-{3D71FA97-0763-AAE4-CB7B-C076752570F8}" dt="2023-06-04T17:19:54.731" v="250" actId="1076"/>
          <ac:spMkLst>
            <pc:docMk/>
            <pc:sldMk cId="1804275189" sldId="376"/>
            <ac:spMk id="2" creationId="{4BBC7F5A-2CC1-9EA9-FB36-C873E33C57C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50.332" v="208" actId="20577"/>
          <ac:spMkLst>
            <pc:docMk/>
            <pc:sldMk cId="1804275189" sldId="376"/>
            <ac:spMk id="5" creationId="{C8B92603-DB16-3DF5-75CA-9FF6B6A6401E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46.519" v="203" actId="20577"/>
          <ac:spMkLst>
            <pc:docMk/>
            <pc:sldMk cId="1804275189" sldId="376"/>
            <ac:spMk id="15" creationId="{30E3C2B9-567F-2049-FE8D-088EA069F2FE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9:34.808" v="245" actId="20577"/>
          <ac:spMkLst>
            <pc:docMk/>
            <pc:sldMk cId="1804275189" sldId="376"/>
            <ac:spMk id="18" creationId="{0ED7EA19-2A48-C711-3C94-D00308960FE2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53.816" v="213" actId="20577"/>
          <ac:spMkLst>
            <pc:docMk/>
            <pc:sldMk cId="1804275189" sldId="376"/>
            <ac:spMk id="64" creationId="{AADB4426-1215-AB28-EFBD-AFBFE00C2951}"/>
          </ac:spMkLst>
        </pc:spChg>
        <pc:grpChg chg="del">
          <ac:chgData name="Ian Christopher Onrubia" userId="S::iconrubia@student.apc.edu.ph::c9d4dc26-37bf-4dac-a900-29d9bdc6730a" providerId="AD" clId="Web-{3D71FA97-0763-AAE4-CB7B-C076752570F8}" dt="2023-06-04T17:12:20.597" v="185"/>
          <ac:grpSpMkLst>
            <pc:docMk/>
            <pc:sldMk cId="1804275189" sldId="376"/>
            <ac:grpSpMk id="27" creationId="{8FA8A30C-793B-4550-B9A9-F679004EF97D}"/>
          </ac:grpSpMkLst>
        </pc:grpChg>
      </pc:sldChg>
      <pc:sldChg chg="addSp modSp">
        <pc:chgData name="Ian Christopher Onrubia" userId="S::iconrubia@student.apc.edu.ph::c9d4dc26-37bf-4dac-a900-29d9bdc6730a" providerId="AD" clId="Web-{3D71FA97-0763-AAE4-CB7B-C076752570F8}" dt="2023-06-04T14:10:32.502" v="12"/>
        <pc:sldMkLst>
          <pc:docMk/>
          <pc:sldMk cId="284647574" sldId="384"/>
        </pc:sldMkLst>
        <pc:spChg chg="add mod">
          <ac:chgData name="Ian Christopher Onrubia" userId="S::iconrubia@student.apc.edu.ph::c9d4dc26-37bf-4dac-a900-29d9bdc6730a" providerId="AD" clId="Web-{3D71FA97-0763-AAE4-CB7B-C076752570F8}" dt="2023-06-04T14:10:32.502" v="12"/>
          <ac:spMkLst>
            <pc:docMk/>
            <pc:sldMk cId="284647574" sldId="384"/>
            <ac:spMk id="2" creationId="{70B6BB28-84ED-2BC6-9344-D60FB4254E21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09:44.969" v="1"/>
          <ac:spMkLst>
            <pc:docMk/>
            <pc:sldMk cId="284647574" sldId="384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34:09.173" v="47" actId="20577"/>
        <pc:sldMkLst>
          <pc:docMk/>
          <pc:sldMk cId="1211206369" sldId="387"/>
        </pc:sldMkLst>
        <pc:spChg chg="mod">
          <ac:chgData name="Ian Christopher Onrubia" userId="S::iconrubia@student.apc.edu.ph::c9d4dc26-37bf-4dac-a900-29d9bdc6730a" providerId="AD" clId="Web-{3D71FA97-0763-AAE4-CB7B-C076752570F8}" dt="2023-06-04T14:34:09.173" v="47" actId="20577"/>
          <ac:spMkLst>
            <pc:docMk/>
            <pc:sldMk cId="1211206369" sldId="387"/>
            <ac:spMk id="4" creationId="{4BAEFD45-EE82-928E-2FD4-58937D1D06CF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42:19.829" v="181"/>
        <pc:sldMkLst>
          <pc:docMk/>
          <pc:sldMk cId="1770424430" sldId="388"/>
        </pc:sldMkLst>
        <pc:graphicFrameChg chg="mod modGraphic">
          <ac:chgData name="Ian Christopher Onrubia" userId="S::iconrubia@student.apc.edu.ph::c9d4dc26-37bf-4dac-a900-29d9bdc6730a" providerId="AD" clId="Web-{3D71FA97-0763-AAE4-CB7B-C076752570F8}" dt="2023-06-04T14:42:19.829" v="181"/>
          <ac:graphicFrameMkLst>
            <pc:docMk/>
            <pc:sldMk cId="1770424430" sldId="388"/>
            <ac:graphicFrameMk id="5" creationId="{D0F82CAF-FB04-B7E3-F5FA-0F0F9B30F319}"/>
          </ac:graphicFrameMkLst>
        </pc:graphicFrameChg>
      </pc:sldChg>
      <pc:sldChg chg="addSp delSp modSp">
        <pc:chgData name="Ian Christopher Onrubia" userId="S::iconrubia@student.apc.edu.ph::c9d4dc26-37bf-4dac-a900-29d9bdc6730a" providerId="AD" clId="Web-{3D71FA97-0763-AAE4-CB7B-C076752570F8}" dt="2023-06-04T14:41:46" v="178" actId="1076"/>
        <pc:sldMkLst>
          <pc:docMk/>
          <pc:sldMk cId="3736817951" sldId="395"/>
        </pc:sldMkLst>
        <pc:spChg chg="add mod">
          <ac:chgData name="Ian Christopher Onrubia" userId="S::iconrubia@student.apc.edu.ph::c9d4dc26-37bf-4dac-a900-29d9bdc6730a" providerId="AD" clId="Web-{3D71FA97-0763-AAE4-CB7B-C076752570F8}" dt="2023-06-04T14:41:36.062" v="176"/>
          <ac:spMkLst>
            <pc:docMk/>
            <pc:sldMk cId="3736817951" sldId="395"/>
            <ac:spMk id="2" creationId="{1B15BCC5-B0B5-B0F5-1348-85D15D726938}"/>
          </ac:spMkLst>
        </pc:spChg>
        <pc:spChg chg="del mod">
          <ac:chgData name="Ian Christopher Onrubia" userId="S::iconrubia@student.apc.edu.ph::c9d4dc26-37bf-4dac-a900-29d9bdc6730a" providerId="AD" clId="Web-{3D71FA97-0763-AAE4-CB7B-C076752570F8}" dt="2023-06-04T14:39:38.621" v="154"/>
          <ac:spMkLst>
            <pc:docMk/>
            <pc:sldMk cId="3736817951" sldId="395"/>
            <ac:spMk id="5" creationId="{BCAE8687-2230-6A99-BCE1-72E00299D7A1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6:37.756" v="87" actId="20577"/>
          <ac:spMkLst>
            <pc:docMk/>
            <pc:sldMk cId="3736817951" sldId="395"/>
            <ac:spMk id="15" creationId="{A03BA4D0-3F8F-89BA-C241-CE9527BE25FC}"/>
          </ac:spMkLst>
        </pc:spChg>
        <pc:spChg chg="add mod">
          <ac:chgData name="Ian Christopher Onrubia" userId="S::iconrubia@student.apc.edu.ph::c9d4dc26-37bf-4dac-a900-29d9bdc6730a" providerId="AD" clId="Web-{3D71FA97-0763-AAE4-CB7B-C076752570F8}" dt="2023-06-04T14:41:46" v="178" actId="1076"/>
          <ac:spMkLst>
            <pc:docMk/>
            <pc:sldMk cId="3736817951" sldId="395"/>
            <ac:spMk id="18" creationId="{A468133A-A0EE-5A3C-CAE4-C04240E7DB16}"/>
          </ac:spMkLst>
        </pc:spChg>
        <pc:spChg chg="del mod">
          <ac:chgData name="Ian Christopher Onrubia" userId="S::iconrubia@student.apc.edu.ph::c9d4dc26-37bf-4dac-a900-29d9bdc6730a" providerId="AD" clId="Web-{3D71FA97-0763-AAE4-CB7B-C076752570F8}" dt="2023-06-04T14:38:28.056" v="126"/>
          <ac:spMkLst>
            <pc:docMk/>
            <pc:sldMk cId="3736817951" sldId="395"/>
            <ac:spMk id="19" creationId="{0954FD4F-A449-6ADB-2CF9-975F0717FEFF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6:25:20.912" v="183" actId="20577"/>
        <pc:sldMkLst>
          <pc:docMk/>
          <pc:sldMk cId="1143993646" sldId="402"/>
        </pc:sldMkLst>
        <pc:spChg chg="mod">
          <ac:chgData name="Ian Christopher Onrubia" userId="S::iconrubia@student.apc.edu.ph::c9d4dc26-37bf-4dac-a900-29d9bdc6730a" providerId="AD" clId="Web-{3D71FA97-0763-AAE4-CB7B-C076752570F8}" dt="2023-06-04T16:25:20.912" v="183" actId="20577"/>
          <ac:spMkLst>
            <pc:docMk/>
            <pc:sldMk cId="1143993646" sldId="402"/>
            <ac:spMk id="8" creationId="{46F18140-F15F-5E30-8201-750E76F6C43B}"/>
          </ac:spMkLst>
        </pc:spChg>
      </pc:sldChg>
    </pc:docChg>
  </pc:docChgLst>
  <pc:docChgLst>
    <pc:chgData name="Ian Christopher Onrubia" userId="S::iconrubia@student.apc.edu.ph::c9d4dc26-37bf-4dac-a900-29d9bdc6730a" providerId="AD" clId="Web-{84CC1CDD-ADDB-A977-0EC2-E0E4F151F14B}"/>
    <pc:docChg chg="modSld">
      <pc:chgData name="Ian Christopher Onrubia" userId="S::iconrubia@student.apc.edu.ph::c9d4dc26-37bf-4dac-a900-29d9bdc6730a" providerId="AD" clId="Web-{84CC1CDD-ADDB-A977-0EC2-E0E4F151F14B}" dt="2023-06-03T13:28:10.399" v="74" actId="1076"/>
      <pc:docMkLst>
        <pc:docMk/>
      </pc:docMkLst>
      <pc:sldChg chg="addSp delSp modSp">
        <pc:chgData name="Ian Christopher Onrubia" userId="S::iconrubia@student.apc.edu.ph::c9d4dc26-37bf-4dac-a900-29d9bdc6730a" providerId="AD" clId="Web-{84CC1CDD-ADDB-A977-0EC2-E0E4F151F14B}" dt="2023-06-03T13:28:10.399" v="74" actId="1076"/>
        <pc:sldMkLst>
          <pc:docMk/>
          <pc:sldMk cId="1955676118" sldId="257"/>
        </pc:sldMkLst>
        <pc:spChg chg="del">
          <ac:chgData name="Ian Christopher Onrubia" userId="S::iconrubia@student.apc.edu.ph::c9d4dc26-37bf-4dac-a900-29d9bdc6730a" providerId="AD" clId="Web-{84CC1CDD-ADDB-A977-0EC2-E0E4F151F14B}" dt="2023-06-03T13:24:51.002" v="2"/>
          <ac:spMkLst>
            <pc:docMk/>
            <pc:sldMk cId="1955676118" sldId="257"/>
            <ac:spMk id="3" creationId="{9E6C2C65-2E5D-4ECA-9230-BECBC68E5093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10.925" v="8"/>
          <ac:spMkLst>
            <pc:docMk/>
            <pc:sldMk cId="1955676118" sldId="257"/>
            <ac:spMk id="17" creationId="{0F8C44E4-3FF7-ACA2-08A3-F87DAA6B4FD7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22" v="18" actId="1076"/>
          <ac:spMkLst>
            <pc:docMk/>
            <pc:sldMk cId="1955676118" sldId="257"/>
            <ac:spMk id="24" creationId="{2F3B77B9-B819-123F-8F3E-BA615D3F7254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9.613" v="22" actId="1076"/>
          <ac:spMkLst>
            <pc:docMk/>
            <pc:sldMk cId="1955676118" sldId="257"/>
            <ac:spMk id="25" creationId="{BC9DDF9F-39CE-FF5D-A3B9-0FD74C33F147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53" v="20" actId="1076"/>
          <ac:spMkLst>
            <pc:docMk/>
            <pc:sldMk cId="1955676118" sldId="257"/>
            <ac:spMk id="27" creationId="{7ABDBB34-95ED-1EDF-A1EE-444FC055C0F4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09.518" v="7"/>
          <ac:spMkLst>
            <pc:docMk/>
            <pc:sldMk cId="1955676118" sldId="257"/>
            <ac:spMk id="29" creationId="{F5A17F81-C4ED-DCF7-E86E-9BD66AB152DA}"/>
          </ac:spMkLst>
        </pc:spChg>
        <pc:spChg chg="del mod">
          <ac:chgData name="Ian Christopher Onrubia" userId="S::iconrubia@student.apc.edu.ph::c9d4dc26-37bf-4dac-a900-29d9bdc6730a" providerId="AD" clId="Web-{84CC1CDD-ADDB-A977-0EC2-E0E4F151F14B}" dt="2023-06-03T13:24:50.955" v="1"/>
          <ac:spMkLst>
            <pc:docMk/>
            <pc:sldMk cId="1955676118" sldId="257"/>
            <ac:spMk id="30" creationId="{D44EE223-A1F2-C40E-F675-42949FD3F5A3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12.753" v="9"/>
          <ac:spMkLst>
            <pc:docMk/>
            <pc:sldMk cId="1955676118" sldId="257"/>
            <ac:spMk id="31" creationId="{C4881213-C38D-C598-D658-8576D8B78E3F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27.005" v="69" actId="20577"/>
          <ac:spMkLst>
            <pc:docMk/>
            <pc:sldMk cId="1955676118" sldId="257"/>
            <ac:spMk id="35" creationId="{500448EB-1A41-42C4-A739-9E6B4EB7F98A}"/>
          </ac:spMkLst>
        </pc:spChg>
        <pc:spChg chg="add mod">
          <ac:chgData name="Ian Christopher Onrubia" userId="S::iconrubia@student.apc.edu.ph::c9d4dc26-37bf-4dac-a900-29d9bdc6730a" providerId="AD" clId="Web-{84CC1CDD-ADDB-A977-0EC2-E0E4F151F14B}" dt="2023-06-03T13:26:46.506" v="72" actId="1076"/>
          <ac:spMkLst>
            <pc:docMk/>
            <pc:sldMk cId="1955676118" sldId="257"/>
            <ac:spMk id="37" creationId="{A719634D-CBD0-746C-1327-61A99BEE56BD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69" v="21" actId="1076"/>
          <ac:spMkLst>
            <pc:docMk/>
            <pc:sldMk cId="1955676118" sldId="257"/>
            <ac:spMk id="38" creationId="{607BD17F-75FE-54A0-F6D9-D445419C8ADC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17.536" v="57" actId="20577"/>
          <ac:spMkLst>
            <pc:docMk/>
            <pc:sldMk cId="1955676118" sldId="257"/>
            <ac:spMk id="42" creationId="{DFCADBC7-6EE5-4D12-A449-DBC65FB1810C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4:59.534" v="5"/>
          <ac:spMkLst>
            <pc:docMk/>
            <pc:sldMk cId="1955676118" sldId="257"/>
            <ac:spMk id="45" creationId="{71C5D679-CD6F-4A59-81AC-C8CC54A1C249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07.864" v="47" actId="20577"/>
          <ac:spMkLst>
            <pc:docMk/>
            <pc:sldMk cId="1955676118" sldId="257"/>
            <ac:spMk id="48" creationId="{D2965C05-220A-4163-ACFB-9443A3BAE7EA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48.316" v="36" actId="20577"/>
          <ac:spMkLst>
            <pc:docMk/>
            <pc:sldMk cId="1955676118" sldId="257"/>
            <ac:spMk id="50" creationId="{5060CDB1-171B-49C9-82BE-A1253B0D63D9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06" v="17" actId="1076"/>
          <ac:spMkLst>
            <pc:docMk/>
            <pc:sldMk cId="1955676118" sldId="257"/>
            <ac:spMk id="51" creationId="{7197023A-F57E-4350-9E50-2CEC0AC65DB4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691" v="16" actId="1076"/>
          <ac:spMkLst>
            <pc:docMk/>
            <pc:sldMk cId="1955676118" sldId="257"/>
            <ac:spMk id="62" creationId="{41F5176F-04B2-4EF6-815C-F641D1CB3A91}"/>
          </ac:spMkLst>
        </pc:spChg>
        <pc:picChg chg="add mod">
          <ac:chgData name="Ian Christopher Onrubia" userId="S::iconrubia@student.apc.edu.ph::c9d4dc26-37bf-4dac-a900-29d9bdc6730a" providerId="AD" clId="Web-{84CC1CDD-ADDB-A977-0EC2-E0E4F151F14B}" dt="2023-06-03T13:28:10.399" v="74" actId="1076"/>
          <ac:picMkLst>
            <pc:docMk/>
            <pc:sldMk cId="1955676118" sldId="257"/>
            <ac:picMk id="66" creationId="{E1E8361A-6E95-4FED-5C98-E9F069E7030E}"/>
          </ac:picMkLst>
        </pc:picChg>
      </pc:sldChg>
    </pc:docChg>
  </pc:docChgLst>
  <pc:docChgLst>
    <pc:chgData name="Ian Christopher Onrubia" userId="S::iconrubia@student.apc.edu.ph::c9d4dc26-37bf-4dac-a900-29d9bdc6730a" providerId="AD" clId="Web-{5E9D80E7-23B3-C17C-6F9A-89E1CE4F24F5}"/>
    <pc:docChg chg="modSld">
      <pc:chgData name="Ian Christopher Onrubia" userId="S::iconrubia@student.apc.edu.ph::c9d4dc26-37bf-4dac-a900-29d9bdc6730a" providerId="AD" clId="Web-{5E9D80E7-23B3-C17C-6F9A-89E1CE4F24F5}" dt="2023-06-04T01:43:26.078" v="257" actId="20577"/>
      <pc:docMkLst>
        <pc:docMk/>
      </pc:docMkLst>
      <pc:sldChg chg="modSp">
        <pc:chgData name="Ian Christopher Onrubia" userId="S::iconrubia@student.apc.edu.ph::c9d4dc26-37bf-4dac-a900-29d9bdc6730a" providerId="AD" clId="Web-{5E9D80E7-23B3-C17C-6F9A-89E1CE4F24F5}" dt="2023-06-04T00:49:33.918" v="88" actId="20577"/>
        <pc:sldMkLst>
          <pc:docMk/>
          <pc:sldMk cId="3482619489" sldId="256"/>
        </pc:sldMkLst>
        <pc:spChg chg="mod">
          <ac:chgData name="Ian Christopher Onrubia" userId="S::iconrubia@student.apc.edu.ph::c9d4dc26-37bf-4dac-a900-29d9bdc6730a" providerId="AD" clId="Web-{5E9D80E7-23B3-C17C-6F9A-89E1CE4F24F5}" dt="2023-06-04T00:49:33.918" v="88" actId="20577"/>
          <ac:spMkLst>
            <pc:docMk/>
            <pc:sldMk cId="3482619489" sldId="256"/>
            <ac:spMk id="6" creationId="{59E1332E-7845-4745-9C1B-4DBD7A8FCA84}"/>
          </ac:spMkLst>
        </pc:spChg>
      </pc:sldChg>
      <pc:sldChg chg="addSp delSp modSp">
        <pc:chgData name="Ian Christopher Onrubia" userId="S::iconrubia@student.apc.edu.ph::c9d4dc26-37bf-4dac-a900-29d9bdc6730a" providerId="AD" clId="Web-{5E9D80E7-23B3-C17C-6F9A-89E1CE4F24F5}" dt="2023-06-04T00:52:40.909" v="126" actId="1076"/>
        <pc:sldMkLst>
          <pc:docMk/>
          <pc:sldMk cId="2016557488" sldId="285"/>
        </pc:sldMkLst>
        <pc:spChg chg="del mod">
          <ac:chgData name="Ian Christopher Onrubia" userId="S::iconrubia@student.apc.edu.ph::c9d4dc26-37bf-4dac-a900-29d9bdc6730a" providerId="AD" clId="Web-{5E9D80E7-23B3-C17C-6F9A-89E1CE4F24F5}" dt="2023-06-04T00:51:30.266" v="109"/>
          <ac:spMkLst>
            <pc:docMk/>
            <pc:sldMk cId="2016557488" sldId="285"/>
            <ac:spMk id="21" creationId="{387081A0-9A1D-4760-ADDE-BEC7CB111901}"/>
          </ac:spMkLst>
        </pc:spChg>
        <pc:spChg chg="add mod">
          <ac:chgData name="Ian Christopher Onrubia" userId="S::iconrubia@student.apc.edu.ph::c9d4dc26-37bf-4dac-a900-29d9bdc6730a" providerId="AD" clId="Web-{5E9D80E7-23B3-C17C-6F9A-89E1CE4F24F5}" dt="2023-06-04T00:52:28.346" v="125"/>
          <ac:spMkLst>
            <pc:docMk/>
            <pc:sldMk cId="2016557488" sldId="285"/>
            <ac:spMk id="22" creationId="{4A7BEA17-E086-04CA-4AFF-347588BACD4B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2:40.909" v="126" actId="1076"/>
          <ac:spMkLst>
            <pc:docMk/>
            <pc:sldMk cId="2016557488" sldId="285"/>
            <ac:spMk id="23" creationId="{61254D49-AC28-43BC-8815-E4BD1E9D45CF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0.357" v="90"/>
          <ac:spMkLst>
            <pc:docMk/>
            <pc:sldMk cId="2016557488" sldId="285"/>
            <ac:spMk id="24" creationId="{B2C0C3C9-E5FA-7554-B6F9-770E94885F45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30.842" v="94"/>
          <ac:spMkLst>
            <pc:docMk/>
            <pc:sldMk cId="2016557488" sldId="285"/>
            <ac:spMk id="25" creationId="{80085ABD-E96E-42DC-8796-4ED25CA7B9B7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0.013" v="89"/>
          <ac:spMkLst>
            <pc:docMk/>
            <pc:sldMk cId="2016557488" sldId="285"/>
            <ac:spMk id="27" creationId="{53D92026-8CC7-1D9B-D550-4C7445EA9F70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29.858" v="93"/>
          <ac:spMkLst>
            <pc:docMk/>
            <pc:sldMk cId="2016557488" sldId="285"/>
            <ac:spMk id="28" creationId="{D4CFD4DF-2D16-36F8-45C6-BB1B7EB10582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3.998" v="92"/>
          <ac:spMkLst>
            <pc:docMk/>
            <pc:sldMk cId="2016557488" sldId="285"/>
            <ac:spMk id="29" creationId="{0C2E4E95-8922-0171-9368-FF2203928067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1.857" v="91"/>
          <ac:spMkLst>
            <pc:docMk/>
            <pc:sldMk cId="2016557488" sldId="285"/>
            <ac:spMk id="30" creationId="{2AB7C977-F796-EE9C-DEBD-EA415A1A4E09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2:37.983" v="32" actId="1076"/>
        <pc:sldMkLst>
          <pc:docMk/>
          <pc:sldMk cId="3697334910" sldId="323"/>
        </pc:sldMkLst>
        <pc:spChg chg="mod">
          <ac:chgData name="Ian Christopher Onrubia" userId="S::iconrubia@student.apc.edu.ph::c9d4dc26-37bf-4dac-a900-29d9bdc6730a" providerId="AD" clId="Web-{5E9D80E7-23B3-C17C-6F9A-89E1CE4F24F5}" dt="2023-06-04T00:42:37.983" v="32" actId="1076"/>
          <ac:spMkLst>
            <pc:docMk/>
            <pc:sldMk cId="3697334910" sldId="323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2:30.702" v="30" actId="14100"/>
          <ac:spMkLst>
            <pc:docMk/>
            <pc:sldMk cId="3697334910" sldId="323"/>
            <ac:spMk id="48" creationId="{4084858D-ACD6-4426-93EF-365A1CEEEE3A}"/>
          </ac:spMkLst>
        </pc:spChg>
      </pc:sldChg>
      <pc:sldChg chg="addSp modSp">
        <pc:chgData name="Ian Christopher Onrubia" userId="S::iconrubia@student.apc.edu.ph::c9d4dc26-37bf-4dac-a900-29d9bdc6730a" providerId="AD" clId="Web-{5E9D80E7-23B3-C17C-6F9A-89E1CE4F24F5}" dt="2023-06-04T01:43:26.078" v="257" actId="20577"/>
        <pc:sldMkLst>
          <pc:docMk/>
          <pc:sldMk cId="4253389275" sldId="331"/>
        </pc:sldMkLst>
        <pc:spChg chg="add mod">
          <ac:chgData name="Ian Christopher Onrubia" userId="S::iconrubia@student.apc.edu.ph::c9d4dc26-37bf-4dac-a900-29d9bdc6730a" providerId="AD" clId="Web-{5E9D80E7-23B3-C17C-6F9A-89E1CE4F24F5}" dt="2023-06-04T01:43:26.078" v="257" actId="20577"/>
          <ac:spMkLst>
            <pc:docMk/>
            <pc:sldMk cId="4253389275" sldId="331"/>
            <ac:spMk id="5" creationId="{39350142-837E-A580-1E44-ED8295FBE28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3:23.876" v="39"/>
          <ac:spMkLst>
            <pc:docMk/>
            <pc:sldMk cId="4253389275" sldId="33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3:43.329" v="40" actId="14100"/>
          <ac:spMkLst>
            <pc:docMk/>
            <pc:sldMk cId="4253389275" sldId="331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2:48.265" v="34" actId="20577"/>
        <pc:sldMkLst>
          <pc:docMk/>
          <pc:sldMk cId="31545433" sldId="332"/>
        </pc:sldMkLst>
        <pc:spChg chg="mod">
          <ac:chgData name="Ian Christopher Onrubia" userId="S::iconrubia@student.apc.edu.ph::c9d4dc26-37bf-4dac-a900-29d9bdc6730a" providerId="AD" clId="Web-{5E9D80E7-23B3-C17C-6F9A-89E1CE4F24F5}" dt="2023-06-04T00:42:48.265" v="34" actId="20577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2:44.749" v="33" actId="14100"/>
          <ac:spMkLst>
            <pc:docMk/>
            <pc:sldMk cId="31545433" sldId="332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59:45.250" v="195" actId="20577"/>
        <pc:sldMkLst>
          <pc:docMk/>
          <pc:sldMk cId="1804275189" sldId="376"/>
        </pc:sldMkLst>
        <pc:spChg chg="mod">
          <ac:chgData name="Ian Christopher Onrubia" userId="S::iconrubia@student.apc.edu.ph::c9d4dc26-37bf-4dac-a900-29d9bdc6730a" providerId="AD" clId="Web-{5E9D80E7-23B3-C17C-6F9A-89E1CE4F24F5}" dt="2023-06-04T00:52:46.846" v="127"/>
          <ac:spMkLst>
            <pc:docMk/>
            <pc:sldMk cId="1804275189" sldId="376"/>
            <ac:spMk id="30" creationId="{758CAD49-F1E4-4216-B5F0-458ED7F2E96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3:51.349" v="139" actId="20577"/>
          <ac:spMkLst>
            <pc:docMk/>
            <pc:sldMk cId="1804275189" sldId="376"/>
            <ac:spMk id="41" creationId="{33CDCA90-7CA0-FC96-50F0-AFF2E9663D5E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4:09.271" v="144" actId="20577"/>
          <ac:spMkLst>
            <pc:docMk/>
            <pc:sldMk cId="1804275189" sldId="376"/>
            <ac:spMk id="50" creationId="{243BA076-E885-6418-2F66-DDE68E420CD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3:39.333" v="136" actId="20577"/>
          <ac:spMkLst>
            <pc:docMk/>
            <pc:sldMk cId="1804275189" sldId="376"/>
            <ac:spMk id="56" creationId="{78D6B4DE-C7C9-C8BA-0688-18A3446CCB46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4:02.224" v="142" actId="20577"/>
          <ac:spMkLst>
            <pc:docMk/>
            <pc:sldMk cId="1804275189" sldId="376"/>
            <ac:spMk id="58" creationId="{5E1F63BE-6DA9-98D4-6491-4D5046768FDD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9:45.250" v="195" actId="20577"/>
          <ac:spMkLst>
            <pc:docMk/>
            <pc:sldMk cId="1804275189" sldId="376"/>
            <ac:spMk id="77" creationId="{A2AC8797-30CD-A8D9-ABFD-5E0C316C8EB6}"/>
          </ac:spMkLst>
        </pc:spChg>
        <pc:grpChg chg="mod">
          <ac:chgData name="Ian Christopher Onrubia" userId="S::iconrubia@student.apc.edu.ph::c9d4dc26-37bf-4dac-a900-29d9bdc6730a" providerId="AD" clId="Web-{5E9D80E7-23B3-C17C-6F9A-89E1CE4F24F5}" dt="2023-06-04T00:53:08.550" v="129" actId="1076"/>
          <ac:grpSpMkLst>
            <pc:docMk/>
            <pc:sldMk cId="1804275189" sldId="376"/>
            <ac:grpSpMk id="52" creationId="{2410F022-1FC5-2B75-D886-DE8BD2559978}"/>
          </ac:grpSpMkLst>
        </pc:grpChg>
      </pc:sldChg>
      <pc:sldChg chg="modSp">
        <pc:chgData name="Ian Christopher Onrubia" userId="S::iconrubia@student.apc.edu.ph::c9d4dc26-37bf-4dac-a900-29d9bdc6730a" providerId="AD" clId="Web-{5E9D80E7-23B3-C17C-6F9A-89E1CE4F24F5}" dt="2023-06-04T00:44:15.408" v="43" actId="20577"/>
        <pc:sldMkLst>
          <pc:docMk/>
          <pc:sldMk cId="1195335200" sldId="377"/>
        </pc:sldMkLst>
        <pc:spChg chg="mod">
          <ac:chgData name="Ian Christopher Onrubia" userId="S::iconrubia@student.apc.edu.ph::c9d4dc26-37bf-4dac-a900-29d9bdc6730a" providerId="AD" clId="Web-{5E9D80E7-23B3-C17C-6F9A-89E1CE4F24F5}" dt="2023-06-04T00:44:15.408" v="43" actId="20577"/>
          <ac:spMkLst>
            <pc:docMk/>
            <pc:sldMk cId="1195335200" sldId="377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4:10.940" v="42" actId="14100"/>
          <ac:spMkLst>
            <pc:docMk/>
            <pc:sldMk cId="1195335200" sldId="377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57:03.933" v="174" actId="20577"/>
        <pc:sldMkLst>
          <pc:docMk/>
          <pc:sldMk cId="52960105" sldId="378"/>
        </pc:sldMkLst>
        <pc:spChg chg="mod">
          <ac:chgData name="Ian Christopher Onrubia" userId="S::iconrubia@student.apc.edu.ph::c9d4dc26-37bf-4dac-a900-29d9bdc6730a" providerId="AD" clId="Web-{5E9D80E7-23B3-C17C-6F9A-89E1CE4F24F5}" dt="2023-06-04T00:57:03.933" v="174" actId="20577"/>
          <ac:spMkLst>
            <pc:docMk/>
            <pc:sldMk cId="52960105" sldId="378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01.550" v="44" actId="14100"/>
          <ac:spMkLst>
            <pc:docMk/>
            <pc:sldMk cId="52960105" sldId="378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1:29:11.848" v="211" actId="20577"/>
        <pc:sldMkLst>
          <pc:docMk/>
          <pc:sldMk cId="969570191" sldId="379"/>
        </pc:sldMkLst>
        <pc:spChg chg="mod">
          <ac:chgData name="Ian Christopher Onrubia" userId="S::iconrubia@student.apc.edu.ph::c9d4dc26-37bf-4dac-a900-29d9bdc6730a" providerId="AD" clId="Web-{5E9D80E7-23B3-C17C-6F9A-89E1CE4F24F5}" dt="2023-06-04T01:29:11.848" v="211" actId="20577"/>
          <ac:spMkLst>
            <pc:docMk/>
            <pc:sldMk cId="969570191" sldId="379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30.708" v="47" actId="14100"/>
          <ac:spMkLst>
            <pc:docMk/>
            <pc:sldMk cId="969570191" sldId="379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5:46.786" v="51"/>
        <pc:sldMkLst>
          <pc:docMk/>
          <pc:sldMk cId="627363494" sldId="380"/>
        </pc:sldMkLst>
        <pc:spChg chg="mod">
          <ac:chgData name="Ian Christopher Onrubia" userId="S::iconrubia@student.apc.edu.ph::c9d4dc26-37bf-4dac-a900-29d9bdc6730a" providerId="AD" clId="Web-{5E9D80E7-23B3-C17C-6F9A-89E1CE4F24F5}" dt="2023-06-04T00:45:46.786" v="51"/>
          <ac:spMkLst>
            <pc:docMk/>
            <pc:sldMk cId="627363494" sldId="380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39.442" v="49" actId="14100"/>
          <ac:spMkLst>
            <pc:docMk/>
            <pc:sldMk cId="627363494" sldId="380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17.584" v="55" actId="20577"/>
        <pc:sldMkLst>
          <pc:docMk/>
          <pc:sldMk cId="3400974816" sldId="381"/>
        </pc:sldMkLst>
        <pc:spChg chg="mod">
          <ac:chgData name="Ian Christopher Onrubia" userId="S::iconrubia@student.apc.edu.ph::c9d4dc26-37bf-4dac-a900-29d9bdc6730a" providerId="AD" clId="Web-{5E9D80E7-23B3-C17C-6F9A-89E1CE4F24F5}" dt="2023-06-04T00:46:17.584" v="55" actId="20577"/>
          <ac:spMkLst>
            <pc:docMk/>
            <pc:sldMk cId="3400974816" sldId="38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14.428" v="54" actId="14100"/>
          <ac:spMkLst>
            <pc:docMk/>
            <pc:sldMk cId="3400974816" sldId="381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33.132" v="57" actId="20577"/>
        <pc:sldMkLst>
          <pc:docMk/>
          <pc:sldMk cId="1005569469" sldId="382"/>
        </pc:sldMkLst>
        <pc:spChg chg="mod">
          <ac:chgData name="Ian Christopher Onrubia" userId="S::iconrubia@student.apc.edu.ph::c9d4dc26-37bf-4dac-a900-29d9bdc6730a" providerId="AD" clId="Web-{5E9D80E7-23B3-C17C-6F9A-89E1CE4F24F5}" dt="2023-06-04T00:46:33.132" v="57" actId="20577"/>
          <ac:spMkLst>
            <pc:docMk/>
            <pc:sldMk cId="1005569469" sldId="382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30.756" v="56" actId="14100"/>
          <ac:spMkLst>
            <pc:docMk/>
            <pc:sldMk cId="1005569469" sldId="382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54.773" v="62" actId="20577"/>
        <pc:sldMkLst>
          <pc:docMk/>
          <pc:sldMk cId="87655983" sldId="383"/>
        </pc:sldMkLst>
        <pc:spChg chg="mod">
          <ac:chgData name="Ian Christopher Onrubia" userId="S::iconrubia@student.apc.edu.ph::c9d4dc26-37bf-4dac-a900-29d9bdc6730a" providerId="AD" clId="Web-{5E9D80E7-23B3-C17C-6F9A-89E1CE4F24F5}" dt="2023-06-04T00:46:54.773" v="62" actId="20577"/>
          <ac:spMkLst>
            <pc:docMk/>
            <pc:sldMk cId="87655983" sldId="383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52.554" v="61" actId="14100"/>
          <ac:spMkLst>
            <pc:docMk/>
            <pc:sldMk cId="87655983" sldId="383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7:15.695" v="67" actId="20577"/>
        <pc:sldMkLst>
          <pc:docMk/>
          <pc:sldMk cId="284647574" sldId="384"/>
        </pc:sldMkLst>
        <pc:spChg chg="mod">
          <ac:chgData name="Ian Christopher Onrubia" userId="S::iconrubia@student.apc.edu.ph::c9d4dc26-37bf-4dac-a900-29d9bdc6730a" providerId="AD" clId="Web-{5E9D80E7-23B3-C17C-6F9A-89E1CE4F24F5}" dt="2023-06-04T00:47:15.695" v="67" actId="20577"/>
          <ac:spMkLst>
            <pc:docMk/>
            <pc:sldMk cId="284647574" sldId="384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7:13.211" v="66" actId="14100"/>
          <ac:spMkLst>
            <pc:docMk/>
            <pc:sldMk cId="284647574" sldId="384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8:05.088" v="85" actId="1076"/>
        <pc:sldMkLst>
          <pc:docMk/>
          <pc:sldMk cId="2164781942" sldId="385"/>
        </pc:sldMkLst>
        <pc:spChg chg="mod">
          <ac:chgData name="Ian Christopher Onrubia" userId="S::iconrubia@student.apc.edu.ph::c9d4dc26-37bf-4dac-a900-29d9bdc6730a" providerId="AD" clId="Web-{5E9D80E7-23B3-C17C-6F9A-89E1CE4F24F5}" dt="2023-06-04T00:48:05.088" v="85" actId="1076"/>
          <ac:spMkLst>
            <pc:docMk/>
            <pc:sldMk cId="2164781942" sldId="385"/>
            <ac:spMk id="29" creationId="{89CA21BB-108F-4D57-8F4D-9D73FCF6D16C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37:35.677" v="10" actId="20577"/>
        <pc:sldMkLst>
          <pc:docMk/>
          <pc:sldMk cId="1529881947" sldId="386"/>
        </pc:sldMkLst>
        <pc:spChg chg="mod">
          <ac:chgData name="Ian Christopher Onrubia" userId="S::iconrubia@student.apc.edu.ph::c9d4dc26-37bf-4dac-a900-29d9bdc6730a" providerId="AD" clId="Web-{5E9D80E7-23B3-C17C-6F9A-89E1CE4F24F5}" dt="2023-06-04T00:37:35.677" v="10" actId="20577"/>
          <ac:spMkLst>
            <pc:docMk/>
            <pc:sldMk cId="1529881947" sldId="386"/>
            <ac:spMk id="37" creationId="{C4BEB1BA-36D4-40C0-85A9-CB0F6B8C8F08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1:16.731" v="27"/>
        <pc:sldMkLst>
          <pc:docMk/>
          <pc:sldMk cId="1211206369" sldId="387"/>
        </pc:sldMkLst>
        <pc:spChg chg="mod">
          <ac:chgData name="Ian Christopher Onrubia" userId="S::iconrubia@student.apc.edu.ph::c9d4dc26-37bf-4dac-a900-29d9bdc6730a" providerId="AD" clId="Web-{5E9D80E7-23B3-C17C-6F9A-89E1CE4F24F5}" dt="2023-06-04T00:38:59.680" v="18" actId="1076"/>
          <ac:spMkLst>
            <pc:docMk/>
            <pc:sldMk cId="1211206369" sldId="387"/>
            <ac:spMk id="4" creationId="{4BAEFD45-EE82-928E-2FD4-58937D1D06CF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1:16.731" v="27"/>
          <ac:spMkLst>
            <pc:docMk/>
            <pc:sldMk cId="1211206369" sldId="387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1:06.481" v="25" actId="14100"/>
          <ac:spMkLst>
            <pc:docMk/>
            <pc:sldMk cId="1211206369" sldId="387"/>
            <ac:spMk id="48" creationId="{4084858D-ACD6-4426-93EF-365A1CEEEE3A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3:54.330" v="41" actId="20577"/>
        <pc:sldMkLst>
          <pc:docMk/>
          <pc:sldMk cId="1770424430" sldId="388"/>
        </pc:sldMkLst>
        <pc:spChg chg="mod">
          <ac:chgData name="Ian Christopher Onrubia" userId="S::iconrubia@student.apc.edu.ph::c9d4dc26-37bf-4dac-a900-29d9bdc6730a" providerId="AD" clId="Web-{5E9D80E7-23B3-C17C-6F9A-89E1CE4F24F5}" dt="2023-06-04T00:43:54.330" v="41" actId="20577"/>
          <ac:spMkLst>
            <pc:docMk/>
            <pc:sldMk cId="1770424430" sldId="388"/>
            <ac:spMk id="29" creationId="{89CA21BB-108F-4D57-8F4D-9D73FCF6D16C}"/>
          </ac:spMkLst>
        </pc:spChg>
      </pc:sldChg>
    </pc:docChg>
  </pc:docChgLst>
  <pc:docChgLst>
    <pc:chgData name="Alexis Martin" userId="4903059d-6716-48cc-847f-4dcfdcab2a8f" providerId="ADAL" clId="{6DADAA0C-D240-408A-B319-4742E8A9B35B}"/>
    <pc:docChg chg="undo custSel modSld">
      <pc:chgData name="Alexis Martin" userId="4903059d-6716-48cc-847f-4dcfdcab2a8f" providerId="ADAL" clId="{6DADAA0C-D240-408A-B319-4742E8A9B35B}" dt="2022-11-10T05:20:12.452" v="87" actId="14100"/>
      <pc:docMkLst>
        <pc:docMk/>
      </pc:docMkLst>
      <pc:sldChg chg="addSp delSp modSp mod">
        <pc:chgData name="Alexis Martin" userId="4903059d-6716-48cc-847f-4dcfdcab2a8f" providerId="ADAL" clId="{6DADAA0C-D240-408A-B319-4742E8A9B35B}" dt="2022-11-09T15:01:35.443" v="72" actId="478"/>
        <pc:sldMkLst>
          <pc:docMk/>
          <pc:sldMk cId="3882511932" sldId="338"/>
        </pc:sldMkLst>
        <pc:spChg chg="add del mod">
          <ac:chgData name="Alexis Martin" userId="4903059d-6716-48cc-847f-4dcfdcab2a8f" providerId="ADAL" clId="{6DADAA0C-D240-408A-B319-4742E8A9B35B}" dt="2022-11-09T15:01:35.443" v="72" actId="478"/>
          <ac:spMkLst>
            <pc:docMk/>
            <pc:sldMk cId="3882511932" sldId="338"/>
            <ac:spMk id="5" creationId="{4715D214-70AE-3FEA-C3D6-D3DBFAD3BF42}"/>
          </ac:spMkLst>
        </pc:spChg>
        <pc:spChg chg="mod">
          <ac:chgData name="Alexis Martin" userId="4903059d-6716-48cc-847f-4dcfdcab2a8f" providerId="ADAL" clId="{6DADAA0C-D240-408A-B319-4742E8A9B35B}" dt="2022-11-09T15:00:47.248" v="54" actId="1076"/>
          <ac:spMkLst>
            <pc:docMk/>
            <pc:sldMk cId="3882511932" sldId="338"/>
            <ac:spMk id="17" creationId="{2373A9C5-930A-9513-8131-B1242CD41079}"/>
          </ac:spMkLst>
        </pc:spChg>
      </pc:sldChg>
      <pc:sldChg chg="modSp mod">
        <pc:chgData name="Alexis Martin" userId="4903059d-6716-48cc-847f-4dcfdcab2a8f" providerId="ADAL" clId="{6DADAA0C-D240-408A-B319-4742E8A9B35B}" dt="2022-11-09T15:03:10.304" v="73" actId="14826"/>
        <pc:sldMkLst>
          <pc:docMk/>
          <pc:sldMk cId="3787201485" sldId="349"/>
        </pc:sldMkLst>
        <pc:picChg chg="mod">
          <ac:chgData name="Alexis Martin" userId="4903059d-6716-48cc-847f-4dcfdcab2a8f" providerId="ADAL" clId="{6DADAA0C-D240-408A-B319-4742E8A9B35B}" dt="2022-11-09T15:03:10.304" v="73" actId="14826"/>
          <ac:picMkLst>
            <pc:docMk/>
            <pc:sldMk cId="3787201485" sldId="349"/>
            <ac:picMk id="5" creationId="{E664C065-5ABA-5FE5-147B-D6A7434D17B5}"/>
          </ac:picMkLst>
        </pc:picChg>
      </pc:sldChg>
      <pc:sldChg chg="addSp delSp modSp mod">
        <pc:chgData name="Alexis Martin" userId="4903059d-6716-48cc-847f-4dcfdcab2a8f" providerId="ADAL" clId="{6DADAA0C-D240-408A-B319-4742E8A9B35B}" dt="2022-11-09T14:47:27.455" v="39" actId="1035"/>
        <pc:sldMkLst>
          <pc:docMk/>
          <pc:sldMk cId="1020418402" sldId="351"/>
        </pc:sldMkLst>
        <pc:picChg chg="add mod">
          <ac:chgData name="Alexis Martin" userId="4903059d-6716-48cc-847f-4dcfdcab2a8f" providerId="ADAL" clId="{6DADAA0C-D240-408A-B319-4742E8A9B35B}" dt="2022-11-09T14:47:27.455" v="39" actId="1035"/>
          <ac:picMkLst>
            <pc:docMk/>
            <pc:sldMk cId="1020418402" sldId="351"/>
            <ac:picMk id="5" creationId="{EC7D72AA-7B18-C719-6ADD-9E6A69074801}"/>
          </ac:picMkLst>
        </pc:picChg>
        <pc:picChg chg="del">
          <ac:chgData name="Alexis Martin" userId="4903059d-6716-48cc-847f-4dcfdcab2a8f" providerId="ADAL" clId="{6DADAA0C-D240-408A-B319-4742E8A9B35B}" dt="2022-11-09T14:47:16.593" v="32" actId="478"/>
          <ac:picMkLst>
            <pc:docMk/>
            <pc:sldMk cId="1020418402" sldId="351"/>
            <ac:picMk id="15" creationId="{7F27497F-40B0-38A3-A98D-ADFD42CC4DCA}"/>
          </ac:picMkLst>
        </pc:picChg>
      </pc:sldChg>
      <pc:sldChg chg="modSp mod">
        <pc:chgData name="Alexis Martin" userId="4903059d-6716-48cc-847f-4dcfdcab2a8f" providerId="ADAL" clId="{6DADAA0C-D240-408A-B319-4742E8A9B35B}" dt="2022-11-09T14:47:42.753" v="42" actId="1076"/>
        <pc:sldMkLst>
          <pc:docMk/>
          <pc:sldMk cId="1095716670" sldId="352"/>
        </pc:sldMkLst>
        <pc:picChg chg="mod">
          <ac:chgData name="Alexis Martin" userId="4903059d-6716-48cc-847f-4dcfdcab2a8f" providerId="ADAL" clId="{6DADAA0C-D240-408A-B319-4742E8A9B35B}" dt="2022-11-09T14:47:42.753" v="42" actId="1076"/>
          <ac:picMkLst>
            <pc:docMk/>
            <pc:sldMk cId="1095716670" sldId="352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7:51.380" v="43" actId="14826"/>
        <pc:sldMkLst>
          <pc:docMk/>
          <pc:sldMk cId="272206641" sldId="353"/>
        </pc:sldMkLst>
        <pc:picChg chg="mod">
          <ac:chgData name="Alexis Martin" userId="4903059d-6716-48cc-847f-4dcfdcab2a8f" providerId="ADAL" clId="{6DADAA0C-D240-408A-B319-4742E8A9B35B}" dt="2022-11-09T14:47:51.380" v="43" actId="14826"/>
          <ac:picMkLst>
            <pc:docMk/>
            <pc:sldMk cId="272206641" sldId="353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01.131" v="44" actId="14826"/>
        <pc:sldMkLst>
          <pc:docMk/>
          <pc:sldMk cId="2202916579" sldId="354"/>
        </pc:sldMkLst>
        <pc:picChg chg="mod">
          <ac:chgData name="Alexis Martin" userId="4903059d-6716-48cc-847f-4dcfdcab2a8f" providerId="ADAL" clId="{6DADAA0C-D240-408A-B319-4742E8A9B35B}" dt="2022-11-09T14:48:01.131" v="44" actId="14826"/>
          <ac:picMkLst>
            <pc:docMk/>
            <pc:sldMk cId="2202916579" sldId="354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14.249" v="45" actId="14826"/>
        <pc:sldMkLst>
          <pc:docMk/>
          <pc:sldMk cId="1929596301" sldId="355"/>
        </pc:sldMkLst>
        <pc:picChg chg="mod">
          <ac:chgData name="Alexis Martin" userId="4903059d-6716-48cc-847f-4dcfdcab2a8f" providerId="ADAL" clId="{6DADAA0C-D240-408A-B319-4742E8A9B35B}" dt="2022-11-09T14:48:14.249" v="45" actId="14826"/>
          <ac:picMkLst>
            <pc:docMk/>
            <pc:sldMk cId="1929596301" sldId="355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37.564" v="46" actId="14826"/>
        <pc:sldMkLst>
          <pc:docMk/>
          <pc:sldMk cId="1433912181" sldId="356"/>
        </pc:sldMkLst>
        <pc:picChg chg="mod">
          <ac:chgData name="Alexis Martin" userId="4903059d-6716-48cc-847f-4dcfdcab2a8f" providerId="ADAL" clId="{6DADAA0C-D240-408A-B319-4742E8A9B35B}" dt="2022-11-09T14:48:37.564" v="46" actId="14826"/>
          <ac:picMkLst>
            <pc:docMk/>
            <pc:sldMk cId="1433912181" sldId="356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45.424" v="47" actId="14826"/>
        <pc:sldMkLst>
          <pc:docMk/>
          <pc:sldMk cId="3072563856" sldId="357"/>
        </pc:sldMkLst>
        <pc:picChg chg="mod">
          <ac:chgData name="Alexis Martin" userId="4903059d-6716-48cc-847f-4dcfdcab2a8f" providerId="ADAL" clId="{6DADAA0C-D240-408A-B319-4742E8A9B35B}" dt="2022-11-09T14:48:45.424" v="47" actId="14826"/>
          <ac:picMkLst>
            <pc:docMk/>
            <pc:sldMk cId="3072563856" sldId="357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55.126" v="48" actId="14826"/>
        <pc:sldMkLst>
          <pc:docMk/>
          <pc:sldMk cId="2830376915" sldId="358"/>
        </pc:sldMkLst>
        <pc:picChg chg="mod">
          <ac:chgData name="Alexis Martin" userId="4903059d-6716-48cc-847f-4dcfdcab2a8f" providerId="ADAL" clId="{6DADAA0C-D240-408A-B319-4742E8A9B35B}" dt="2022-11-09T14:48:55.126" v="48" actId="14826"/>
          <ac:picMkLst>
            <pc:docMk/>
            <pc:sldMk cId="2830376915" sldId="358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9:03.692" v="49" actId="14826"/>
        <pc:sldMkLst>
          <pc:docMk/>
          <pc:sldMk cId="1784751890" sldId="359"/>
        </pc:sldMkLst>
        <pc:picChg chg="mod">
          <ac:chgData name="Alexis Martin" userId="4903059d-6716-48cc-847f-4dcfdcab2a8f" providerId="ADAL" clId="{6DADAA0C-D240-408A-B319-4742E8A9B35B}" dt="2022-11-09T14:49:03.692" v="49" actId="14826"/>
          <ac:picMkLst>
            <pc:docMk/>
            <pc:sldMk cId="1784751890" sldId="359"/>
            <ac:picMk id="5" creationId="{90972ADA-0ECC-70FA-E83E-49723CDA4AFC}"/>
          </ac:picMkLst>
        </pc:picChg>
      </pc:sldChg>
      <pc:sldChg chg="addSp delSp modSp mod">
        <pc:chgData name="Alexis Martin" userId="4903059d-6716-48cc-847f-4dcfdcab2a8f" providerId="ADAL" clId="{6DADAA0C-D240-408A-B319-4742E8A9B35B}" dt="2022-11-09T15:01:31.677" v="70"/>
        <pc:sldMkLst>
          <pc:docMk/>
          <pc:sldMk cId="1560684728" sldId="363"/>
        </pc:sldMkLst>
        <pc:spChg chg="del">
          <ac:chgData name="Alexis Martin" userId="4903059d-6716-48cc-847f-4dcfdcab2a8f" providerId="ADAL" clId="{6DADAA0C-D240-408A-B319-4742E8A9B35B}" dt="2022-11-09T15:00:53.197" v="55" actId="478"/>
          <ac:spMkLst>
            <pc:docMk/>
            <pc:sldMk cId="1560684728" sldId="363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31.677" v="70"/>
          <ac:spMkLst>
            <pc:docMk/>
            <pc:sldMk cId="1560684728" sldId="363"/>
            <ac:spMk id="18" creationId="{B78D015A-9D9C-AC9D-F6E1-088F8BED337F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30.189" v="69"/>
        <pc:sldMkLst>
          <pc:docMk/>
          <pc:sldMk cId="2073100586" sldId="364"/>
        </pc:sldMkLst>
        <pc:spChg chg="del">
          <ac:chgData name="Alexis Martin" userId="4903059d-6716-48cc-847f-4dcfdcab2a8f" providerId="ADAL" clId="{6DADAA0C-D240-408A-B319-4742E8A9B35B}" dt="2022-11-09T15:00:56.915" v="56" actId="478"/>
          <ac:spMkLst>
            <pc:docMk/>
            <pc:sldMk cId="2073100586" sldId="364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30.189" v="69"/>
          <ac:spMkLst>
            <pc:docMk/>
            <pc:sldMk cId="2073100586" sldId="364"/>
            <ac:spMk id="18" creationId="{1E356897-372B-D270-0C3E-B8F812A208FE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5.928" v="68"/>
        <pc:sldMkLst>
          <pc:docMk/>
          <pc:sldMk cId="4199384592" sldId="365"/>
        </pc:sldMkLst>
        <pc:spChg chg="del">
          <ac:chgData name="Alexis Martin" userId="4903059d-6716-48cc-847f-4dcfdcab2a8f" providerId="ADAL" clId="{6DADAA0C-D240-408A-B319-4742E8A9B35B}" dt="2022-11-09T15:01:00.961" v="57" actId="478"/>
          <ac:spMkLst>
            <pc:docMk/>
            <pc:sldMk cId="4199384592" sldId="365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25.928" v="68"/>
          <ac:spMkLst>
            <pc:docMk/>
            <pc:sldMk cId="4199384592" sldId="365"/>
            <ac:spMk id="18" creationId="{68452782-DA02-34AB-6E5F-60D5810F4A4C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4.120" v="67"/>
        <pc:sldMkLst>
          <pc:docMk/>
          <pc:sldMk cId="228992633" sldId="366"/>
        </pc:sldMkLst>
        <pc:spChg chg="add mod">
          <ac:chgData name="Alexis Martin" userId="4903059d-6716-48cc-847f-4dcfdcab2a8f" providerId="ADAL" clId="{6DADAA0C-D240-408A-B319-4742E8A9B35B}" dt="2022-11-09T15:01:24.120" v="67"/>
          <ac:spMkLst>
            <pc:docMk/>
            <pc:sldMk cId="228992633" sldId="366"/>
            <ac:spMk id="5" creationId="{42D734AB-5932-512B-4F7B-428566BBAF61}"/>
          </ac:spMkLst>
        </pc:spChg>
        <pc:spChg chg="del">
          <ac:chgData name="Alexis Martin" userId="4903059d-6716-48cc-847f-4dcfdcab2a8f" providerId="ADAL" clId="{6DADAA0C-D240-408A-B319-4742E8A9B35B}" dt="2022-11-09T15:01:03.034" v="58" actId="478"/>
          <ac:spMkLst>
            <pc:docMk/>
            <pc:sldMk cId="228992633" sldId="366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2.290" v="66"/>
        <pc:sldMkLst>
          <pc:docMk/>
          <pc:sldMk cId="2697985662" sldId="367"/>
        </pc:sldMkLst>
        <pc:spChg chg="del">
          <ac:chgData name="Alexis Martin" userId="4903059d-6716-48cc-847f-4dcfdcab2a8f" providerId="ADAL" clId="{6DADAA0C-D240-408A-B319-4742E8A9B35B}" dt="2022-11-09T15:01:05.588" v="59" actId="478"/>
          <ac:spMkLst>
            <pc:docMk/>
            <pc:sldMk cId="2697985662" sldId="367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22.290" v="66"/>
          <ac:spMkLst>
            <pc:docMk/>
            <pc:sldMk cId="2697985662" sldId="367"/>
            <ac:spMk id="18" creationId="{14651BE5-7C5A-8F93-84B6-EFE6A88D3C62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0.908" v="65"/>
        <pc:sldMkLst>
          <pc:docMk/>
          <pc:sldMk cId="85733677" sldId="368"/>
        </pc:sldMkLst>
        <pc:spChg chg="add mod">
          <ac:chgData name="Alexis Martin" userId="4903059d-6716-48cc-847f-4dcfdcab2a8f" providerId="ADAL" clId="{6DADAA0C-D240-408A-B319-4742E8A9B35B}" dt="2022-11-09T15:01:20.908" v="65"/>
          <ac:spMkLst>
            <pc:docMk/>
            <pc:sldMk cId="85733677" sldId="368"/>
            <ac:spMk id="5" creationId="{282FEA68-2113-B6DF-BED7-5E892D5C6847}"/>
          </ac:spMkLst>
        </pc:spChg>
        <pc:spChg chg="del">
          <ac:chgData name="Alexis Martin" userId="4903059d-6716-48cc-847f-4dcfdcab2a8f" providerId="ADAL" clId="{6DADAA0C-D240-408A-B319-4742E8A9B35B}" dt="2022-11-09T15:01:08.517" v="60" actId="478"/>
          <ac:spMkLst>
            <pc:docMk/>
            <pc:sldMk cId="85733677" sldId="368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18.115" v="64"/>
        <pc:sldMkLst>
          <pc:docMk/>
          <pc:sldMk cId="1175557440" sldId="369"/>
        </pc:sldMkLst>
        <pc:spChg chg="add mod">
          <ac:chgData name="Alexis Martin" userId="4903059d-6716-48cc-847f-4dcfdcab2a8f" providerId="ADAL" clId="{6DADAA0C-D240-408A-B319-4742E8A9B35B}" dt="2022-11-09T15:01:18.115" v="64"/>
          <ac:spMkLst>
            <pc:docMk/>
            <pc:sldMk cId="1175557440" sldId="369"/>
            <ac:spMk id="5" creationId="{7FF3A55E-7214-6AF5-44BA-E17E1C0C3836}"/>
          </ac:spMkLst>
        </pc:spChg>
        <pc:spChg chg="del">
          <ac:chgData name="Alexis Martin" userId="4903059d-6716-48cc-847f-4dcfdcab2a8f" providerId="ADAL" clId="{6DADAA0C-D240-408A-B319-4742E8A9B35B}" dt="2022-11-09T15:01:10.840" v="61" actId="478"/>
          <ac:spMkLst>
            <pc:docMk/>
            <pc:sldMk cId="1175557440" sldId="369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16.299" v="63"/>
        <pc:sldMkLst>
          <pc:docMk/>
          <pc:sldMk cId="3627837146" sldId="370"/>
        </pc:sldMkLst>
        <pc:spChg chg="del">
          <ac:chgData name="Alexis Martin" userId="4903059d-6716-48cc-847f-4dcfdcab2a8f" providerId="ADAL" clId="{6DADAA0C-D240-408A-B319-4742E8A9B35B}" dt="2022-11-09T15:01:13.777" v="62" actId="478"/>
          <ac:spMkLst>
            <pc:docMk/>
            <pc:sldMk cId="3627837146" sldId="370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16.299" v="63"/>
          <ac:spMkLst>
            <pc:docMk/>
            <pc:sldMk cId="3627837146" sldId="370"/>
            <ac:spMk id="18" creationId="{E27E24C6-9C96-3C20-B6A6-E3C03D3C3DB3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3:53.714" v="78"/>
        <pc:sldMkLst>
          <pc:docMk/>
          <pc:sldMk cId="538506549" sldId="373"/>
        </pc:sldMkLst>
        <pc:spChg chg="add mod">
          <ac:chgData name="Alexis Martin" userId="4903059d-6716-48cc-847f-4dcfdcab2a8f" providerId="ADAL" clId="{6DADAA0C-D240-408A-B319-4742E8A9B35B}" dt="2022-11-09T15:03:53.714" v="78"/>
          <ac:spMkLst>
            <pc:docMk/>
            <pc:sldMk cId="538506549" sldId="373"/>
            <ac:spMk id="5" creationId="{5BBBF734-A2F0-4B33-5E8F-5E4C3CFDC04E}"/>
          </ac:spMkLst>
        </pc:spChg>
        <pc:spChg chg="del">
          <ac:chgData name="Alexis Martin" userId="4903059d-6716-48cc-847f-4dcfdcab2a8f" providerId="ADAL" clId="{6DADAA0C-D240-408A-B319-4742E8A9B35B}" dt="2022-11-09T15:03:52.865" v="77" actId="478"/>
          <ac:spMkLst>
            <pc:docMk/>
            <pc:sldMk cId="538506549" sldId="373"/>
            <ac:spMk id="17" creationId="{2373A9C5-930A-9513-8131-B1242CD41079}"/>
          </ac:spMkLst>
        </pc:spChg>
      </pc:sldChg>
      <pc:sldChg chg="modSp mod">
        <pc:chgData name="Alexis Martin" userId="4903059d-6716-48cc-847f-4dcfdcab2a8f" providerId="ADAL" clId="{6DADAA0C-D240-408A-B319-4742E8A9B35B}" dt="2022-11-09T15:03:47.112" v="76" actId="1076"/>
        <pc:sldMkLst>
          <pc:docMk/>
          <pc:sldMk cId="4124466707" sldId="379"/>
        </pc:sldMkLst>
        <pc:spChg chg="mod">
          <ac:chgData name="Alexis Martin" userId="4903059d-6716-48cc-847f-4dcfdcab2a8f" providerId="ADAL" clId="{6DADAA0C-D240-408A-B319-4742E8A9B35B}" dt="2022-11-09T15:03:47.112" v="76" actId="1076"/>
          <ac:spMkLst>
            <pc:docMk/>
            <pc:sldMk cId="4124466707" sldId="379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10T05:20:12.452" v="87" actId="14100"/>
        <pc:sldMkLst>
          <pc:docMk/>
          <pc:sldMk cId="3277778433" sldId="403"/>
        </pc:sldMkLst>
        <pc:picChg chg="del mod">
          <ac:chgData name="Alexis Martin" userId="4903059d-6716-48cc-847f-4dcfdcab2a8f" providerId="ADAL" clId="{6DADAA0C-D240-408A-B319-4742E8A9B35B}" dt="2022-11-10T05:19:54.871" v="81" actId="478"/>
          <ac:picMkLst>
            <pc:docMk/>
            <pc:sldMk cId="3277778433" sldId="403"/>
            <ac:picMk id="15" creationId="{2AB13937-6BE3-68AC-6605-926AEA42F356}"/>
          </ac:picMkLst>
        </pc:picChg>
        <pc:picChg chg="add mod">
          <ac:chgData name="Alexis Martin" userId="4903059d-6716-48cc-847f-4dcfdcab2a8f" providerId="ADAL" clId="{6DADAA0C-D240-408A-B319-4742E8A9B35B}" dt="2022-11-10T05:20:12.452" v="87" actId="14100"/>
          <ac:picMkLst>
            <pc:docMk/>
            <pc:sldMk cId="3277778433" sldId="403"/>
            <ac:picMk id="17" creationId="{CF3D03CE-9696-4C4C-3AED-E09D1320020D}"/>
          </ac:picMkLst>
        </pc:picChg>
      </pc:sldChg>
    </pc:docChg>
  </pc:docChgLst>
  <pc:docChgLst>
    <pc:chgData name="Ian Christopher Onrubia" userId="c9d4dc26-37bf-4dac-a900-29d9bdc6730a" providerId="ADAL" clId="{648157BB-A26D-44A5-9A16-E90D7D763CD0}"/>
    <pc:docChg chg="undo custSel modSld">
      <pc:chgData name="Ian Christopher Onrubia" userId="c9d4dc26-37bf-4dac-a900-29d9bdc6730a" providerId="ADAL" clId="{648157BB-A26D-44A5-9A16-E90D7D763CD0}" dt="2023-06-04T18:45:54.533" v="284" actId="1076"/>
      <pc:docMkLst>
        <pc:docMk/>
      </pc:docMkLst>
      <pc:sldChg chg="addSp delSp modSp mod">
        <pc:chgData name="Ian Christopher Onrubia" userId="c9d4dc26-37bf-4dac-a900-29d9bdc6730a" providerId="ADAL" clId="{648157BB-A26D-44A5-9A16-E90D7D763CD0}" dt="2023-06-04T18:45:54.533" v="284" actId="1076"/>
        <pc:sldMkLst>
          <pc:docMk/>
          <pc:sldMk cId="3482619489" sldId="256"/>
        </pc:sldMkLst>
        <pc:grpChg chg="mod">
          <ac:chgData name="Ian Christopher Onrubia" userId="c9d4dc26-37bf-4dac-a900-29d9bdc6730a" providerId="ADAL" clId="{648157BB-A26D-44A5-9A16-E90D7D763CD0}" dt="2023-06-04T18:45:54.533" v="284" actId="1076"/>
          <ac:grpSpMkLst>
            <pc:docMk/>
            <pc:sldMk cId="3482619489" sldId="256"/>
            <ac:grpSpMk id="2" creationId="{B61724F8-A99A-44A3-9EA2-0826A4A0ECED}"/>
          </ac:grpSpMkLst>
        </pc:grpChg>
        <pc:grpChg chg="add del">
          <ac:chgData name="Ian Christopher Onrubia" userId="c9d4dc26-37bf-4dac-a900-29d9bdc6730a" providerId="ADAL" clId="{648157BB-A26D-44A5-9A16-E90D7D763CD0}" dt="2023-06-04T18:45:34.521" v="269" actId="478"/>
          <ac:grpSpMkLst>
            <pc:docMk/>
            <pc:sldMk cId="3482619489" sldId="256"/>
            <ac:grpSpMk id="28" creationId="{56788B73-2D7E-4BC4-9986-609494B7DF41}"/>
          </ac:grpSpMkLst>
        </pc:grpChg>
        <pc:picChg chg="add del mod">
          <ac:chgData name="Ian Christopher Onrubia" userId="c9d4dc26-37bf-4dac-a900-29d9bdc6730a" providerId="ADAL" clId="{648157BB-A26D-44A5-9A16-E90D7D763CD0}" dt="2023-06-04T18:45:48.008" v="283" actId="478"/>
          <ac:picMkLst>
            <pc:docMk/>
            <pc:sldMk cId="3482619489" sldId="256"/>
            <ac:picMk id="19" creationId="{BD2C393E-3F86-54F9-AD32-3E6971FB2313}"/>
          </ac:picMkLst>
        </pc:picChg>
        <pc:picChg chg="add del mod">
          <ac:chgData name="Ian Christopher Onrubia" userId="c9d4dc26-37bf-4dac-a900-29d9bdc6730a" providerId="ADAL" clId="{648157BB-A26D-44A5-9A16-E90D7D763CD0}" dt="2023-06-04T18:45:44.316" v="282" actId="478"/>
          <ac:picMkLst>
            <pc:docMk/>
            <pc:sldMk cId="3482619489" sldId="256"/>
            <ac:picMk id="23" creationId="{540666C7-5CA8-9C49-1AB8-3B8AA102A3B8}"/>
          </ac:picMkLst>
        </pc:picChg>
        <pc:picChg chg="add del mod">
          <ac:chgData name="Ian Christopher Onrubia" userId="c9d4dc26-37bf-4dac-a900-29d9bdc6730a" providerId="ADAL" clId="{648157BB-A26D-44A5-9A16-E90D7D763CD0}" dt="2023-06-04T18:45:40.098" v="275" actId="931"/>
          <ac:picMkLst>
            <pc:docMk/>
            <pc:sldMk cId="3482619489" sldId="256"/>
            <ac:picMk id="29" creationId="{7CE9BE4A-0FF7-605E-A978-399F790862E3}"/>
          </ac:picMkLst>
        </pc:picChg>
        <pc:cxnChg chg="add del">
          <ac:chgData name="Ian Christopher Onrubia" userId="c9d4dc26-37bf-4dac-a900-29d9bdc6730a" providerId="ADAL" clId="{648157BB-A26D-44A5-9A16-E90D7D763CD0}" dt="2023-06-04T18:45:34.907" v="270" actId="478"/>
          <ac:cxnSpMkLst>
            <pc:docMk/>
            <pc:sldMk cId="3482619489" sldId="256"/>
            <ac:cxnSpMk id="20" creationId="{513DB36D-2779-4346-A953-E846621EEF31}"/>
          </ac:cxnSpMkLst>
        </pc:cxnChg>
      </pc:sldChg>
      <pc:sldChg chg="addSp delSp modSp mod">
        <pc:chgData name="Ian Christopher Onrubia" userId="c9d4dc26-37bf-4dac-a900-29d9bdc6730a" providerId="ADAL" clId="{648157BB-A26D-44A5-9A16-E90D7D763CD0}" dt="2023-06-04T18:37:24.225" v="220" actId="1035"/>
        <pc:sldMkLst>
          <pc:docMk/>
          <pc:sldMk cId="2016557488" sldId="285"/>
        </pc:sldMkLst>
        <pc:spChg chg="mod ord">
          <ac:chgData name="Ian Christopher Onrubia" userId="c9d4dc26-37bf-4dac-a900-29d9bdc6730a" providerId="ADAL" clId="{648157BB-A26D-44A5-9A16-E90D7D763CD0}" dt="2023-06-04T18:37:24.225" v="220" actId="1035"/>
          <ac:spMkLst>
            <pc:docMk/>
            <pc:sldMk cId="2016557488" sldId="285"/>
            <ac:spMk id="22" creationId="{4A7BEA17-E086-04CA-4AFF-347588BACD4B}"/>
          </ac:spMkLst>
        </pc:spChg>
        <pc:spChg chg="mod">
          <ac:chgData name="Ian Christopher Onrubia" userId="c9d4dc26-37bf-4dac-a900-29d9bdc6730a" providerId="ADAL" clId="{648157BB-A26D-44A5-9A16-E90D7D763CD0}" dt="2023-06-04T18:36:10.349" v="209" actId="1037"/>
          <ac:spMkLst>
            <pc:docMk/>
            <pc:sldMk cId="2016557488" sldId="285"/>
            <ac:spMk id="23" creationId="{61254D49-AC28-43BC-8815-E4BD1E9D45CF}"/>
          </ac:spMkLst>
        </pc:spChg>
        <pc:spChg chg="add mod ord">
          <ac:chgData name="Ian Christopher Onrubia" userId="c9d4dc26-37bf-4dac-a900-29d9bdc6730a" providerId="ADAL" clId="{648157BB-A26D-44A5-9A16-E90D7D763CD0}" dt="2023-06-04T18:35:16.599" v="182" actId="1076"/>
          <ac:spMkLst>
            <pc:docMk/>
            <pc:sldMk cId="2016557488" sldId="285"/>
            <ac:spMk id="28" creationId="{DF2D5A07-E3B2-8EE1-733D-D3CD2FC68C48}"/>
          </ac:spMkLst>
        </pc:spChg>
        <pc:spChg chg="add mod">
          <ac:chgData name="Ian Christopher Onrubia" userId="c9d4dc26-37bf-4dac-a900-29d9bdc6730a" providerId="ADAL" clId="{648157BB-A26D-44A5-9A16-E90D7D763CD0}" dt="2023-06-04T18:33:19.015" v="131" actId="1076"/>
          <ac:spMkLst>
            <pc:docMk/>
            <pc:sldMk cId="2016557488" sldId="285"/>
            <ac:spMk id="29" creationId="{68640D82-BD89-FED3-144F-292B74D0AF10}"/>
          </ac:spMkLst>
        </pc:spChg>
        <pc:spChg chg="add mod">
          <ac:chgData name="Ian Christopher Onrubia" userId="c9d4dc26-37bf-4dac-a900-29d9bdc6730a" providerId="ADAL" clId="{648157BB-A26D-44A5-9A16-E90D7D763CD0}" dt="2023-06-04T18:33:49.719" v="141" actId="14100"/>
          <ac:spMkLst>
            <pc:docMk/>
            <pc:sldMk cId="2016557488" sldId="285"/>
            <ac:spMk id="30" creationId="{8CE3F8C0-1D44-DEE3-749C-85EAF1DA7AFD}"/>
          </ac:spMkLst>
        </pc:spChg>
        <pc:spChg chg="add mod">
          <ac:chgData name="Ian Christopher Onrubia" userId="c9d4dc26-37bf-4dac-a900-29d9bdc6730a" providerId="ADAL" clId="{648157BB-A26D-44A5-9A16-E90D7D763CD0}" dt="2023-06-04T18:34:28.782" v="152" actId="207"/>
          <ac:spMkLst>
            <pc:docMk/>
            <pc:sldMk cId="2016557488" sldId="285"/>
            <ac:spMk id="32" creationId="{C2FE9277-C90A-0BD7-38F6-DCB9BC3283D8}"/>
          </ac:spMkLst>
        </pc:spChg>
        <pc:spChg chg="add mod ord">
          <ac:chgData name="Ian Christopher Onrubia" userId="c9d4dc26-37bf-4dac-a900-29d9bdc6730a" providerId="ADAL" clId="{648157BB-A26D-44A5-9A16-E90D7D763CD0}" dt="2023-06-04T18:35:57.620" v="203" actId="170"/>
          <ac:spMkLst>
            <pc:docMk/>
            <pc:sldMk cId="2016557488" sldId="285"/>
            <ac:spMk id="33" creationId="{2EA79448-8C62-4AD6-98D7-39385B9C571C}"/>
          </ac:spMkLst>
        </pc:spChg>
        <pc:picChg chg="add del mod ord">
          <ac:chgData name="Ian Christopher Onrubia" userId="c9d4dc26-37bf-4dac-a900-29d9bdc6730a" providerId="ADAL" clId="{648157BB-A26D-44A5-9A16-E90D7D763CD0}" dt="2023-06-04T18:29:14.043" v="67" actId="478"/>
          <ac:picMkLst>
            <pc:docMk/>
            <pc:sldMk cId="2016557488" sldId="285"/>
            <ac:picMk id="21" creationId="{D9FDE9EA-4AA1-0E92-BE48-65BE524DC7E4}"/>
          </ac:picMkLst>
        </pc:picChg>
        <pc:picChg chg="add mod ord">
          <ac:chgData name="Ian Christopher Onrubia" userId="c9d4dc26-37bf-4dac-a900-29d9bdc6730a" providerId="ADAL" clId="{648157BB-A26D-44A5-9A16-E90D7D763CD0}" dt="2023-06-04T18:32:40.655" v="124" actId="1076"/>
          <ac:picMkLst>
            <pc:docMk/>
            <pc:sldMk cId="2016557488" sldId="285"/>
            <ac:picMk id="25" creationId="{899A97DD-4C88-6A81-AFCC-59488AE50BB4}"/>
          </ac:picMkLst>
        </pc:picChg>
      </pc:sldChg>
      <pc:sldChg chg="addSp delSp modSp mod">
        <pc:chgData name="Ian Christopher Onrubia" userId="c9d4dc26-37bf-4dac-a900-29d9bdc6730a" providerId="ADAL" clId="{648157BB-A26D-44A5-9A16-E90D7D763CD0}" dt="2023-06-04T18:39:29.263" v="235" actId="1076"/>
        <pc:sldMkLst>
          <pc:docMk/>
          <pc:sldMk cId="627363494" sldId="380"/>
        </pc:sldMkLst>
        <pc:spChg chg="del">
          <ac:chgData name="Ian Christopher Onrubia" userId="c9d4dc26-37bf-4dac-a900-29d9bdc6730a" providerId="ADAL" clId="{648157BB-A26D-44A5-9A16-E90D7D763CD0}" dt="2023-06-04T18:39:26.792" v="234" actId="478"/>
          <ac:spMkLst>
            <pc:docMk/>
            <pc:sldMk cId="627363494" sldId="380"/>
            <ac:spMk id="33" creationId="{EE474BB0-80E9-4378-BDA7-D1BBEC0B4746}"/>
          </ac:spMkLst>
        </pc:spChg>
        <pc:picChg chg="add mod ord">
          <ac:chgData name="Ian Christopher Onrubia" userId="c9d4dc26-37bf-4dac-a900-29d9bdc6730a" providerId="ADAL" clId="{648157BB-A26D-44A5-9A16-E90D7D763CD0}" dt="2023-06-04T18:39:29.263" v="235" actId="1076"/>
          <ac:picMkLst>
            <pc:docMk/>
            <pc:sldMk cId="627363494" sldId="380"/>
            <ac:picMk id="4" creationId="{BFB1C1CE-5854-DC39-ADFF-43FFC7A61377}"/>
          </ac:picMkLst>
        </pc:picChg>
      </pc:sldChg>
      <pc:sldChg chg="addSp delSp modSp mod">
        <pc:chgData name="Ian Christopher Onrubia" userId="c9d4dc26-37bf-4dac-a900-29d9bdc6730a" providerId="ADAL" clId="{648157BB-A26D-44A5-9A16-E90D7D763CD0}" dt="2023-06-04T18:28:19.574" v="53" actId="478"/>
        <pc:sldMkLst>
          <pc:docMk/>
          <pc:sldMk cId="2164781942" sldId="385"/>
        </pc:sldMkLst>
        <pc:spChg chg="add del mod">
          <ac:chgData name="Ian Christopher Onrubia" userId="c9d4dc26-37bf-4dac-a900-29d9bdc6730a" providerId="ADAL" clId="{648157BB-A26D-44A5-9A16-E90D7D763CD0}" dt="2023-06-04T18:28:19.574" v="53" actId="478"/>
          <ac:spMkLst>
            <pc:docMk/>
            <pc:sldMk cId="2164781942" sldId="385"/>
            <ac:spMk id="19" creationId="{1C2E22CC-A010-3DF8-14DA-767E86AF3F80}"/>
          </ac:spMkLst>
        </pc:spChg>
        <pc:spChg chg="mod">
          <ac:chgData name="Ian Christopher Onrubia" userId="c9d4dc26-37bf-4dac-a900-29d9bdc6730a" providerId="ADAL" clId="{648157BB-A26D-44A5-9A16-E90D7D763CD0}" dt="2023-06-04T18:27:41.837" v="44" actId="14100"/>
          <ac:spMkLst>
            <pc:docMk/>
            <pc:sldMk cId="2164781942" sldId="385"/>
            <ac:spMk id="29" creationId="{89CA21BB-108F-4D57-8F4D-9D73FCF6D16C}"/>
          </ac:spMkLst>
        </pc:spChg>
        <pc:spChg chg="add del">
          <ac:chgData name="Ian Christopher Onrubia" userId="c9d4dc26-37bf-4dac-a900-29d9bdc6730a" providerId="ADAL" clId="{648157BB-A26D-44A5-9A16-E90D7D763CD0}" dt="2023-06-04T18:25:45.630" v="3" actId="478"/>
          <ac:spMkLst>
            <pc:docMk/>
            <pc:sldMk cId="2164781942" sldId="385"/>
            <ac:spMk id="33" creationId="{EE474BB0-80E9-4378-BDA7-D1BBEC0B4746}"/>
          </ac:spMkLst>
        </pc:spChg>
        <pc:picChg chg="mod ord modCrop">
          <ac:chgData name="Ian Christopher Onrubia" userId="c9d4dc26-37bf-4dac-a900-29d9bdc6730a" providerId="ADAL" clId="{648157BB-A26D-44A5-9A16-E90D7D763CD0}" dt="2023-06-04T18:27:29.816" v="41" actId="1076"/>
          <ac:picMkLst>
            <pc:docMk/>
            <pc:sldMk cId="2164781942" sldId="385"/>
            <ac:picMk id="2" creationId="{BE9E9453-1B96-14AC-2D22-539A7BA83FF5}"/>
          </ac:picMkLst>
        </pc:picChg>
        <pc:picChg chg="add mod ord">
          <ac:chgData name="Ian Christopher Onrubia" userId="c9d4dc26-37bf-4dac-a900-29d9bdc6730a" providerId="ADAL" clId="{648157BB-A26D-44A5-9A16-E90D7D763CD0}" dt="2023-06-04T18:27:29.816" v="41" actId="1076"/>
          <ac:picMkLst>
            <pc:docMk/>
            <pc:sldMk cId="2164781942" sldId="385"/>
            <ac:picMk id="18" creationId="{7FEF7328-29B9-7C13-5DE4-78A7F4DF3F8F}"/>
          </ac:picMkLst>
        </pc:picChg>
      </pc:sldChg>
    </pc:docChg>
  </pc:docChgLst>
  <pc:docChgLst>
    <pc:chgData name="Yuan Alexandrei Serafico" userId="19d2b323-c970-4df1-8294-93d8f55cb41a" providerId="ADAL" clId="{21331D5A-BB50-49E9-AAE3-0B91B9B4C699}"/>
    <pc:docChg chg="custSel modSld">
      <pc:chgData name="Yuan Alexandrei Serafico" userId="19d2b323-c970-4df1-8294-93d8f55cb41a" providerId="ADAL" clId="{21331D5A-BB50-49E9-AAE3-0B91B9B4C699}" dt="2022-11-09T15:03:47.251" v="0" actId="27636"/>
      <pc:docMkLst>
        <pc:docMk/>
      </pc:docMkLst>
      <pc:sldChg chg="modSp mod">
        <pc:chgData name="Yuan Alexandrei Serafico" userId="19d2b323-c970-4df1-8294-93d8f55cb41a" providerId="ADAL" clId="{21331D5A-BB50-49E9-AAE3-0B91B9B4C699}" dt="2022-11-09T15:03:47.251" v="0" actId="27636"/>
        <pc:sldMkLst>
          <pc:docMk/>
          <pc:sldMk cId="3482619489" sldId="256"/>
        </pc:sldMkLst>
        <pc:spChg chg="mod">
          <ac:chgData name="Yuan Alexandrei Serafico" userId="19d2b323-c970-4df1-8294-93d8f55cb41a" providerId="ADAL" clId="{21331D5A-BB50-49E9-AAE3-0B91B9B4C699}" dt="2022-11-09T15:03:47.251" v="0" actId="27636"/>
          <ac:spMkLst>
            <pc:docMk/>
            <pc:sldMk cId="3482619489" sldId="256"/>
            <ac:spMk id="5" creationId="{892972A5-4E91-4E21-8CE9-90E7F979580B}"/>
          </ac:spMkLst>
        </pc:spChg>
      </pc:sldChg>
    </pc:docChg>
  </pc:docChgLst>
  <pc:docChgLst>
    <pc:chgData name="Alexis Martin" userId="4903059d-6716-48cc-847f-4dcfdcab2a8f" providerId="ADAL" clId="{92F34659-CB78-48CD-A506-E0644E90BAFF}"/>
    <pc:docChg chg="undo redo custSel addSld delSld modSld sldOrd">
      <pc:chgData name="Alexis Martin" userId="4903059d-6716-48cc-847f-4dcfdcab2a8f" providerId="ADAL" clId="{92F34659-CB78-48CD-A506-E0644E90BAFF}" dt="2023-06-04T19:27:55.455" v="1932" actId="1076"/>
      <pc:docMkLst>
        <pc:docMk/>
      </pc:docMkLst>
      <pc:sldChg chg="addSp delSp modSp mod">
        <pc:chgData name="Alexis Martin" userId="4903059d-6716-48cc-847f-4dcfdcab2a8f" providerId="ADAL" clId="{92F34659-CB78-48CD-A506-E0644E90BAFF}" dt="2023-06-04T06:21:33.728" v="940" actId="1076"/>
        <pc:sldMkLst>
          <pc:docMk/>
          <pc:sldMk cId="3482619489" sldId="256"/>
        </pc:sldMkLst>
        <pc:picChg chg="add mod">
          <ac:chgData name="Alexis Martin" userId="4903059d-6716-48cc-847f-4dcfdcab2a8f" providerId="ADAL" clId="{92F34659-CB78-48CD-A506-E0644E90BAFF}" dt="2023-06-04T06:21:33.728" v="940" actId="1076"/>
          <ac:picMkLst>
            <pc:docMk/>
            <pc:sldMk cId="3482619489" sldId="256"/>
            <ac:picMk id="4" creationId="{2E4A86AD-D3E2-E476-AE7D-AD49A362D1DA}"/>
          </ac:picMkLst>
        </pc:picChg>
        <pc:picChg chg="del">
          <ac:chgData name="Alexis Martin" userId="4903059d-6716-48cc-847f-4dcfdcab2a8f" providerId="ADAL" clId="{92F34659-CB78-48CD-A506-E0644E90BAFF}" dt="2023-06-04T06:21:30.839" v="939" actId="478"/>
          <ac:picMkLst>
            <pc:docMk/>
            <pc:sldMk cId="3482619489" sldId="256"/>
            <ac:picMk id="22" creationId="{60BCD30D-2EC2-8903-842E-4FF41704E2C1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5:19:43.114" v="1170" actId="1076"/>
        <pc:sldMkLst>
          <pc:docMk/>
          <pc:sldMk cId="1955676118" sldId="257"/>
        </pc:sldMkLst>
        <pc:spChg chg="mod">
          <ac:chgData name="Alexis Martin" userId="4903059d-6716-48cc-847f-4dcfdcab2a8f" providerId="ADAL" clId="{92F34659-CB78-48CD-A506-E0644E90BAFF}" dt="2023-06-04T15:19:43.114" v="1170" actId="1076"/>
          <ac:spMkLst>
            <pc:docMk/>
            <pc:sldMk cId="1955676118" sldId="257"/>
            <ac:spMk id="3" creationId="{1CD352FF-391F-D41C-2E92-E8465B77BF6F}"/>
          </ac:spMkLst>
        </pc:spChg>
        <pc:picChg chg="add mod">
          <ac:chgData name="Alexis Martin" userId="4903059d-6716-48cc-847f-4dcfdcab2a8f" providerId="ADAL" clId="{92F34659-CB78-48CD-A506-E0644E90BAFF}" dt="2023-06-04T06:21:39.048" v="942"/>
          <ac:picMkLst>
            <pc:docMk/>
            <pc:sldMk cId="1955676118" sldId="257"/>
            <ac:picMk id="17" creationId="{1854CBC8-8EF6-53DB-0321-66869C3914FB}"/>
          </ac:picMkLst>
        </pc:picChg>
        <pc:picChg chg="del">
          <ac:chgData name="Alexis Martin" userId="4903059d-6716-48cc-847f-4dcfdcab2a8f" providerId="ADAL" clId="{92F34659-CB78-48CD-A506-E0644E90BAFF}" dt="2023-06-04T06:21:37.861" v="941" actId="478"/>
          <ac:picMkLst>
            <pc:docMk/>
            <pc:sldMk cId="1955676118" sldId="257"/>
            <ac:picMk id="19" creationId="{604E3D0F-4936-3C7C-9E89-8327C2C82DE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7:42.676" v="1920" actId="20577"/>
        <pc:sldMkLst>
          <pc:docMk/>
          <pc:sldMk cId="2016557488" sldId="285"/>
        </pc:sldMkLst>
        <pc:spChg chg="mod">
          <ac:chgData name="Alexis Martin" userId="4903059d-6716-48cc-847f-4dcfdcab2a8f" providerId="ADAL" clId="{92F34659-CB78-48CD-A506-E0644E90BAFF}" dt="2023-06-04T17:17:42.676" v="1920" actId="20577"/>
          <ac:spMkLst>
            <pc:docMk/>
            <pc:sldMk cId="2016557488" sldId="285"/>
            <ac:spMk id="4" creationId="{11DBC729-03C7-49BD-93AC-6C838817249B}"/>
          </ac:spMkLst>
        </pc:spChg>
        <pc:picChg chg="del">
          <ac:chgData name="Alexis Martin" userId="4903059d-6716-48cc-847f-4dcfdcab2a8f" providerId="ADAL" clId="{92F34659-CB78-48CD-A506-E0644E90BAFF}" dt="2023-06-04T06:22:15.891" v="961" actId="478"/>
          <ac:picMkLst>
            <pc:docMk/>
            <pc:sldMk cId="2016557488" sldId="285"/>
            <ac:picMk id="14" creationId="{CE441FB4-DF7F-D1FB-70EA-9A1C02D5978B}"/>
          </ac:picMkLst>
        </pc:picChg>
        <pc:picChg chg="add mod">
          <ac:chgData name="Alexis Martin" userId="4903059d-6716-48cc-847f-4dcfdcab2a8f" providerId="ADAL" clId="{92F34659-CB78-48CD-A506-E0644E90BAFF}" dt="2023-06-04T06:22:29.651" v="963"/>
          <ac:picMkLst>
            <pc:docMk/>
            <pc:sldMk cId="2016557488" sldId="285"/>
            <ac:picMk id="26" creationId="{C8AE18BE-76E9-5170-B80A-E15A720BE679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6:42:01.558" v="1714" actId="14826"/>
        <pc:sldMkLst>
          <pc:docMk/>
          <pc:sldMk cId="3697334910" sldId="323"/>
        </pc:sldMkLst>
        <pc:spChg chg="add del mod">
          <ac:chgData name="Alexis Martin" userId="4903059d-6716-48cc-847f-4dcfdcab2a8f" providerId="ADAL" clId="{92F34659-CB78-48CD-A506-E0644E90BAFF}" dt="2023-06-04T00:31:41.144" v="67" actId="478"/>
          <ac:spMkLst>
            <pc:docMk/>
            <pc:sldMk cId="3697334910" sldId="323"/>
            <ac:spMk id="7" creationId="{AF23EEE5-9AEC-1302-30F9-A96E5C758839}"/>
          </ac:spMkLst>
        </pc:spChg>
        <pc:spChg chg="add mod">
          <ac:chgData name="Alexis Martin" userId="4903059d-6716-48cc-847f-4dcfdcab2a8f" providerId="ADAL" clId="{92F34659-CB78-48CD-A506-E0644E90BAFF}" dt="2023-06-04T06:04:44.733" v="738" actId="1076"/>
          <ac:spMkLst>
            <pc:docMk/>
            <pc:sldMk cId="3697334910" sldId="323"/>
            <ac:spMk id="8" creationId="{46F18140-F15F-5E30-8201-750E76F6C43B}"/>
          </ac:spMkLst>
        </pc:spChg>
        <pc:spChg chg="mod">
          <ac:chgData name="Alexis Martin" userId="4903059d-6716-48cc-847f-4dcfdcab2a8f" providerId="ADAL" clId="{92F34659-CB78-48CD-A506-E0644E90BAFF}" dt="2023-06-04T16:41:26.132" v="1710" actId="20577"/>
          <ac:spMkLst>
            <pc:docMk/>
            <pc:sldMk cId="3697334910" sldId="323"/>
            <ac:spMk id="9" creationId="{95D3DED2-496D-4C19-B8FB-BFA201754636}"/>
          </ac:spMkLst>
        </pc:spChg>
        <pc:spChg chg="add del mod">
          <ac:chgData name="Alexis Martin" userId="4903059d-6716-48cc-847f-4dcfdcab2a8f" providerId="ADAL" clId="{92F34659-CB78-48CD-A506-E0644E90BAFF}" dt="2023-06-04T06:04:36.011" v="734"/>
          <ac:spMkLst>
            <pc:docMk/>
            <pc:sldMk cId="3697334910" sldId="323"/>
            <ac:spMk id="19" creationId="{A9B9807D-DE57-C809-641F-03705DAC96F2}"/>
          </ac:spMkLst>
        </pc:spChg>
        <pc:spChg chg="add del mod">
          <ac:chgData name="Alexis Martin" userId="4903059d-6716-48cc-847f-4dcfdcab2a8f" providerId="ADAL" clId="{92F34659-CB78-48CD-A506-E0644E90BAFF}" dt="2023-06-04T16:41:54.357" v="1713" actId="478"/>
          <ac:spMkLst>
            <pc:docMk/>
            <pc:sldMk cId="3697334910" sldId="323"/>
            <ac:spMk id="22" creationId="{9D9A7730-E99D-F9D7-AD7C-FAA60D5DD7E0}"/>
          </ac:spMkLst>
        </pc:spChg>
        <pc:spChg chg="del">
          <ac:chgData name="Alexis Martin" userId="4903059d-6716-48cc-847f-4dcfdcab2a8f" providerId="ADAL" clId="{92F34659-CB78-48CD-A506-E0644E90BAFF}" dt="2023-06-04T01:39:09.199" v="698" actId="478"/>
          <ac:spMkLst>
            <pc:docMk/>
            <pc:sldMk cId="3697334910" sldId="323"/>
            <ac:spMk id="49" creationId="{34BDEA46-119B-444F-B528-38E4B1FD46A5}"/>
          </ac:spMkLst>
        </pc:spChg>
        <pc:spChg chg="mod">
          <ac:chgData name="Alexis Martin" userId="4903059d-6716-48cc-847f-4dcfdcab2a8f" providerId="ADAL" clId="{92F34659-CB78-48CD-A506-E0644E90BAFF}" dt="2023-06-04T16:42:01.558" v="1714" actId="14826"/>
          <ac:spMkLst>
            <pc:docMk/>
            <pc:sldMk cId="3697334910" sldId="323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7.985" v="946" actId="478"/>
          <ac:picMkLst>
            <pc:docMk/>
            <pc:sldMk cId="3697334910" sldId="323"/>
            <ac:picMk id="3" creationId="{3C4CD0AC-A50C-38F9-E222-E52A0350B2E6}"/>
          </ac:picMkLst>
        </pc:picChg>
        <pc:picChg chg="del">
          <ac:chgData name="Alexis Martin" userId="4903059d-6716-48cc-847f-4dcfdcab2a8f" providerId="ADAL" clId="{92F34659-CB78-48CD-A506-E0644E90BAFF}" dt="2023-06-04T00:25:38.016" v="0" actId="478"/>
          <ac:picMkLst>
            <pc:docMk/>
            <pc:sldMk cId="3697334910" sldId="323"/>
            <ac:picMk id="4" creationId="{A6D546E0-6E70-4E17-BED6-F2345C115D78}"/>
          </ac:picMkLst>
        </pc:picChg>
        <pc:picChg chg="add mod">
          <ac:chgData name="Alexis Martin" userId="4903059d-6716-48cc-847f-4dcfdcab2a8f" providerId="ADAL" clId="{92F34659-CB78-48CD-A506-E0644E90BAFF}" dt="2023-06-04T06:22:46.233" v="969" actId="1037"/>
          <ac:picMkLst>
            <pc:docMk/>
            <pc:sldMk cId="3697334910" sldId="323"/>
            <ac:picMk id="21" creationId="{8C1F8EAF-6FDC-00E7-5BED-5FE4A9F76EAA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6:45:05.984" v="1866" actId="14826"/>
        <pc:sldMkLst>
          <pc:docMk/>
          <pc:sldMk cId="4253389275" sldId="331"/>
        </pc:sldMkLst>
        <pc:spChg chg="mod">
          <ac:chgData name="Alexis Martin" userId="4903059d-6716-48cc-847f-4dcfdcab2a8f" providerId="ADAL" clId="{92F34659-CB78-48CD-A506-E0644E90BAFF}" dt="2023-06-04T16:42:55.116" v="1746" actId="20577"/>
          <ac:spMkLst>
            <pc:docMk/>
            <pc:sldMk cId="4253389275" sldId="331"/>
            <ac:spMk id="4" creationId="{57F953A6-1ACD-4FDC-9971-56D7DB2025A3}"/>
          </ac:spMkLst>
        </pc:spChg>
        <pc:spChg chg="del">
          <ac:chgData name="Alexis Martin" userId="4903059d-6716-48cc-847f-4dcfdcab2a8f" providerId="ADAL" clId="{92F34659-CB78-48CD-A506-E0644E90BAFF}" dt="2023-06-04T06:19:38.344" v="924" actId="478"/>
          <ac:spMkLst>
            <pc:docMk/>
            <pc:sldMk cId="4253389275" sldId="331"/>
            <ac:spMk id="5" creationId="{39350142-837E-A580-1E44-ED8295FBE284}"/>
          </ac:spMkLst>
        </pc:spChg>
        <pc:spChg chg="add mod">
          <ac:chgData name="Alexis Martin" userId="4903059d-6716-48cc-847f-4dcfdcab2a8f" providerId="ADAL" clId="{92F34659-CB78-48CD-A506-E0644E90BAFF}" dt="2023-06-04T15:16:03.783" v="1150" actId="2711"/>
          <ac:spMkLst>
            <pc:docMk/>
            <pc:sldMk cId="4253389275" sldId="331"/>
            <ac:spMk id="15" creationId="{A03BA4D0-3F8F-89BA-C241-CE9527BE25FC}"/>
          </ac:spMkLst>
        </pc:spChg>
        <pc:spChg chg="mod">
          <ac:chgData name="Alexis Martin" userId="4903059d-6716-48cc-847f-4dcfdcab2a8f" providerId="ADAL" clId="{92F34659-CB78-48CD-A506-E0644E90BAFF}" dt="2023-06-04T16:45:05.984" v="1866" actId="14826"/>
          <ac:spMkLst>
            <pc:docMk/>
            <pc:sldMk cId="4253389275" sldId="331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7:36:28.547" v="1003" actId="1076"/>
          <ac:spMkLst>
            <pc:docMk/>
            <pc:sldMk cId="4253389275" sldId="331"/>
            <ac:spMk id="33" creationId="{EE474BB0-80E9-4378-BDA7-D1BBEC0B4746}"/>
          </ac:spMkLst>
        </pc:spChg>
        <pc:picChg chg="del">
          <ac:chgData name="Alexis Martin" userId="4903059d-6716-48cc-847f-4dcfdcab2a8f" providerId="ADAL" clId="{92F34659-CB78-48CD-A506-E0644E90BAFF}" dt="2023-06-04T06:21:52.096" v="948" actId="478"/>
          <ac:picMkLst>
            <pc:docMk/>
            <pc:sldMk cId="4253389275" sldId="331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49.553" v="971"/>
          <ac:picMkLst>
            <pc:docMk/>
            <pc:sldMk cId="4253389275" sldId="331"/>
            <ac:picMk id="17" creationId="{3CEED22A-D5DC-7045-6B8F-5C2E9F7BBE24}"/>
          </ac:picMkLst>
        </pc:picChg>
        <pc:picChg chg="del">
          <ac:chgData name="Alexis Martin" userId="4903059d-6716-48cc-847f-4dcfdcab2a8f" providerId="ADAL" clId="{92F34659-CB78-48CD-A506-E0644E90BAFF}" dt="2023-06-04T00:25:42.577" v="2" actId="478"/>
          <ac:picMkLst>
            <pc:docMk/>
            <pc:sldMk cId="4253389275" sldId="331"/>
            <ac:picMk id="34" creationId="{93F3DFF7-7DC6-9011-0385-CAFFCAE10A32}"/>
          </ac:picMkLst>
        </pc:picChg>
      </pc:sldChg>
      <pc:sldChg chg="addSp delSp modSp add del mod">
        <pc:chgData name="Alexis Martin" userId="4903059d-6716-48cc-847f-4dcfdcab2a8f" providerId="ADAL" clId="{92F34659-CB78-48CD-A506-E0644E90BAFF}" dt="2023-06-04T13:53:25.340" v="1086" actId="47"/>
        <pc:sldMkLst>
          <pc:docMk/>
          <pc:sldMk cId="31545433" sldId="332"/>
        </pc:sldMkLst>
        <pc:spChg chg="add del mod">
          <ac:chgData name="Alexis Martin" userId="4903059d-6716-48cc-847f-4dcfdcab2a8f" providerId="ADAL" clId="{92F34659-CB78-48CD-A506-E0644E90BAFF}" dt="2023-06-04T00:35:22.536" v="84" actId="478"/>
          <ac:spMkLst>
            <pc:docMk/>
            <pc:sldMk cId="31545433" sldId="332"/>
            <ac:spMk id="15" creationId="{35CCEFB2-C5DA-8AEB-327B-304A59DBDFC1}"/>
          </ac:spMkLst>
        </pc:spChg>
        <pc:spChg chg="mod">
          <ac:chgData name="Alexis Martin" userId="4903059d-6716-48cc-847f-4dcfdcab2a8f" providerId="ADAL" clId="{92F34659-CB78-48CD-A506-E0644E90BAFF}" dt="2023-06-04T00:35:33.376" v="87" actId="1076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Alexis Martin" userId="4903059d-6716-48cc-847f-4dcfdcab2a8f" providerId="ADAL" clId="{92F34659-CB78-48CD-A506-E0644E90BAFF}" dt="2023-06-04T00:35:29.346" v="86" actId="14100"/>
          <ac:spMkLst>
            <pc:docMk/>
            <pc:sldMk cId="31545433" sldId="332"/>
            <ac:spMk id="33" creationId="{EE474BB0-80E9-4378-BDA7-D1BBEC0B4746}"/>
          </ac:spMkLst>
        </pc:spChg>
        <pc:picChg chg="del">
          <ac:chgData name="Alexis Martin" userId="4903059d-6716-48cc-847f-4dcfdcab2a8f" providerId="ADAL" clId="{92F34659-CB78-48CD-A506-E0644E90BAFF}" dt="2023-06-04T06:21:50.387" v="947" actId="478"/>
          <ac:picMkLst>
            <pc:docMk/>
            <pc:sldMk cId="31545433" sldId="332"/>
            <ac:picMk id="2" creationId="{45C1A5CA-7676-18E8-E6D5-7AA353A91B9F}"/>
          </ac:picMkLst>
        </pc:picChg>
        <pc:picChg chg="add mod">
          <ac:chgData name="Alexis Martin" userId="4903059d-6716-48cc-847f-4dcfdcab2a8f" providerId="ADAL" clId="{92F34659-CB78-48CD-A506-E0644E90BAFF}" dt="2023-06-04T06:22:48.376" v="970"/>
          <ac:picMkLst>
            <pc:docMk/>
            <pc:sldMk cId="31545433" sldId="332"/>
            <ac:picMk id="17" creationId="{8232DC58-43DC-D7B9-695C-37648098BEA2}"/>
          </ac:picMkLst>
        </pc:picChg>
        <pc:picChg chg="del">
          <ac:chgData name="Alexis Martin" userId="4903059d-6716-48cc-847f-4dcfdcab2a8f" providerId="ADAL" clId="{92F34659-CB78-48CD-A506-E0644E90BAFF}" dt="2023-06-04T00:25:40.625" v="1" actId="478"/>
          <ac:picMkLst>
            <pc:docMk/>
            <pc:sldMk cId="31545433" sldId="332"/>
            <ac:picMk id="34" creationId="{C47AC2A4-2DB6-D4FF-D830-11484681F23D}"/>
          </ac:picMkLst>
        </pc:picChg>
      </pc:sldChg>
      <pc:sldChg chg="addSp delSp modSp mod ord">
        <pc:chgData name="Alexis Martin" userId="4903059d-6716-48cc-847f-4dcfdcab2a8f" providerId="ADAL" clId="{92F34659-CB78-48CD-A506-E0644E90BAFF}" dt="2023-06-04T17:04:16.230" v="1892"/>
        <pc:sldMkLst>
          <pc:docMk/>
          <pc:sldMk cId="1804275189" sldId="376"/>
        </pc:sldMkLst>
        <pc:spChg chg="add mod">
          <ac:chgData name="Alexis Martin" userId="4903059d-6716-48cc-847f-4dcfdcab2a8f" providerId="ADAL" clId="{92F34659-CB78-48CD-A506-E0644E90BAFF}" dt="2023-06-04T13:21:53.053" v="1081" actId="20577"/>
          <ac:spMkLst>
            <pc:docMk/>
            <pc:sldMk cId="1804275189" sldId="376"/>
            <ac:spMk id="18" creationId="{0ED7EA19-2A48-C711-3C94-D00308960FE2}"/>
          </ac:spMkLst>
        </pc:spChg>
        <pc:spChg chg="mod">
          <ac:chgData name="Alexis Martin" userId="4903059d-6716-48cc-847f-4dcfdcab2a8f" providerId="ADAL" clId="{92F34659-CB78-48CD-A506-E0644E90BAFF}" dt="2023-06-04T13:21:27.169" v="1062" actId="122"/>
          <ac:spMkLst>
            <pc:docMk/>
            <pc:sldMk cId="1804275189" sldId="376"/>
            <ac:spMk id="77" creationId="{A2AC8797-30CD-A8D9-ABFD-5E0C316C8EB6}"/>
          </ac:spMkLst>
        </pc:spChg>
        <pc:picChg chg="del">
          <ac:chgData name="Alexis Martin" userId="4903059d-6716-48cc-847f-4dcfdcab2a8f" providerId="ADAL" clId="{92F34659-CB78-48CD-A506-E0644E90BAFF}" dt="2023-06-04T06:22:18.805" v="962" actId="478"/>
          <ac:picMkLst>
            <pc:docMk/>
            <pc:sldMk cId="1804275189" sldId="376"/>
            <ac:picMk id="2" creationId="{186DBF3D-1062-41DD-3F2B-3C22D336C730}"/>
          </ac:picMkLst>
        </pc:picChg>
        <pc:picChg chg="add mod">
          <ac:chgData name="Alexis Martin" userId="4903059d-6716-48cc-847f-4dcfdcab2a8f" providerId="ADAL" clId="{92F34659-CB78-48CD-A506-E0644E90BAFF}" dt="2023-06-04T06:23:35.303" v="994"/>
          <ac:picMkLst>
            <pc:docMk/>
            <pc:sldMk cId="1804275189" sldId="376"/>
            <ac:picMk id="17" creationId="{C3B854DF-F1AC-8F0B-69E7-F7481AFC2046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1:00.599" v="1893" actId="14826"/>
        <pc:sldMkLst>
          <pc:docMk/>
          <pc:sldMk cId="1195335200" sldId="377"/>
        </pc:sldMkLst>
        <pc:spChg chg="mod">
          <ac:chgData name="Alexis Martin" userId="4903059d-6716-48cc-847f-4dcfdcab2a8f" providerId="ADAL" clId="{92F34659-CB78-48CD-A506-E0644E90BAFF}" dt="2023-06-04T16:43:22.591" v="1802" actId="20577"/>
          <ac:spMkLst>
            <pc:docMk/>
            <pc:sldMk cId="1195335200" sldId="377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00.599" v="1893" actId="14826"/>
          <ac:spMkLst>
            <pc:docMk/>
            <pc:sldMk cId="1195335200" sldId="377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5:17:00.881" v="1158" actId="207"/>
          <ac:graphicFrameMkLst>
            <pc:docMk/>
            <pc:sldMk cId="1195335200" sldId="377"/>
            <ac:graphicFrameMk id="5" creationId="{40F9B1C3-2CD2-0397-90DF-533A7DAE1F29}"/>
          </ac:graphicFrameMkLst>
        </pc:graphicFrameChg>
        <pc:picChg chg="del">
          <ac:chgData name="Alexis Martin" userId="4903059d-6716-48cc-847f-4dcfdcab2a8f" providerId="ADAL" clId="{92F34659-CB78-48CD-A506-E0644E90BAFF}" dt="2023-06-04T06:21:56.270" v="950" actId="478"/>
          <ac:picMkLst>
            <pc:docMk/>
            <pc:sldMk cId="1195335200" sldId="377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3.222" v="973"/>
          <ac:picMkLst>
            <pc:docMk/>
            <pc:sldMk cId="1195335200" sldId="377"/>
            <ac:picMk id="15" creationId="{D97B54E0-279F-FC34-F6EB-2F4525D09D0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1:33.225" v="1895" actId="14826"/>
        <pc:sldMkLst>
          <pc:docMk/>
          <pc:sldMk cId="52960105" sldId="378"/>
        </pc:sldMkLst>
        <pc:spChg chg="mod">
          <ac:chgData name="Alexis Martin" userId="4903059d-6716-48cc-847f-4dcfdcab2a8f" providerId="ADAL" clId="{92F34659-CB78-48CD-A506-E0644E90BAFF}" dt="2023-06-04T16:43:39.862" v="1829" actId="20577"/>
          <ac:spMkLst>
            <pc:docMk/>
            <pc:sldMk cId="52960105" sldId="378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33.225" v="1895" actId="14826"/>
          <ac:spMkLst>
            <pc:docMk/>
            <pc:sldMk cId="52960105" sldId="378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1:59.866" v="952" actId="478"/>
          <ac:picMkLst>
            <pc:docMk/>
            <pc:sldMk cId="52960105" sldId="378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1:09:07.935" v="380" actId="14826"/>
          <ac:picMkLst>
            <pc:docMk/>
            <pc:sldMk cId="52960105" sldId="378"/>
            <ac:picMk id="15" creationId="{C433B5B3-3511-E147-C7CC-3E58C774FD2A}"/>
          </ac:picMkLst>
        </pc:picChg>
        <pc:picChg chg="add mod">
          <ac:chgData name="Alexis Martin" userId="4903059d-6716-48cc-847f-4dcfdcab2a8f" providerId="ADAL" clId="{92F34659-CB78-48CD-A506-E0644E90BAFF}" dt="2023-06-04T06:22:55.913" v="975"/>
          <ac:picMkLst>
            <pc:docMk/>
            <pc:sldMk cId="52960105" sldId="378"/>
            <ac:picMk id="17" creationId="{BE5371FD-1711-BC34-6BDD-5BB308E93746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9:27:55.455" v="1932" actId="1076"/>
        <pc:sldMkLst>
          <pc:docMk/>
          <pc:sldMk cId="969570191" sldId="379"/>
        </pc:sldMkLst>
        <pc:spChg chg="del">
          <ac:chgData name="Alexis Martin" userId="4903059d-6716-48cc-847f-4dcfdcab2a8f" providerId="ADAL" clId="{92F34659-CB78-48CD-A506-E0644E90BAFF}" dt="2023-06-04T17:12:01.609" v="1897" actId="478"/>
          <ac:spMkLst>
            <pc:docMk/>
            <pc:sldMk cId="969570191" sldId="379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02.671" v="1898"/>
          <ac:spMkLst>
            <pc:docMk/>
            <pc:sldMk cId="969570191" sldId="379"/>
            <ac:spMk id="17" creationId="{04845A17-3423-7FD0-4872-6BEB86F26783}"/>
          </ac:spMkLst>
        </pc:spChg>
        <pc:spChg chg="add mod">
          <ac:chgData name="Alexis Martin" userId="4903059d-6716-48cc-847f-4dcfdcab2a8f" providerId="ADAL" clId="{92F34659-CB78-48CD-A506-E0644E90BAFF}" dt="2023-06-04T17:12:02.671" v="1898"/>
          <ac:spMkLst>
            <pc:docMk/>
            <pc:sldMk cId="969570191" sldId="379"/>
            <ac:spMk id="18" creationId="{668FFE1C-D643-CA74-C8DF-48922FFE1E05}"/>
          </ac:spMkLst>
        </pc:spChg>
        <pc:spChg chg="del">
          <ac:chgData name="Alexis Martin" userId="4903059d-6716-48cc-847f-4dcfdcab2a8f" providerId="ADAL" clId="{92F34659-CB78-48CD-A506-E0644E90BAFF}" dt="2023-06-04T17:12:01.609" v="1897" actId="478"/>
          <ac:spMkLst>
            <pc:docMk/>
            <pc:sldMk cId="969570191" sldId="379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14:21:59.948" v="1099" actId="20577"/>
          <ac:spMkLst>
            <pc:docMk/>
            <pc:sldMk cId="969570191" sldId="379"/>
            <ac:spMk id="29" creationId="{89CA21BB-108F-4D57-8F4D-9D73FCF6D16C}"/>
          </ac:spMkLst>
        </pc:spChg>
        <pc:spChg chg="del">
          <ac:chgData name="Alexis Martin" userId="4903059d-6716-48cc-847f-4dcfdcab2a8f" providerId="ADAL" clId="{92F34659-CB78-48CD-A506-E0644E90BAFF}" dt="2023-06-04T15:10:35.268" v="1109" actId="478"/>
          <ac:spMkLst>
            <pc:docMk/>
            <pc:sldMk cId="969570191" sldId="379"/>
            <ac:spMk id="33" creationId="{EE474BB0-80E9-4378-BDA7-D1BBEC0B4746}"/>
          </ac:spMkLst>
        </pc:spChg>
        <pc:picChg chg="add mod">
          <ac:chgData name="Alexis Martin" userId="4903059d-6716-48cc-847f-4dcfdcab2a8f" providerId="ADAL" clId="{92F34659-CB78-48CD-A506-E0644E90BAFF}" dt="2023-06-04T19:27:55.455" v="1932" actId="1076"/>
          <ac:picMkLst>
            <pc:docMk/>
            <pc:sldMk cId="969570191" sldId="379"/>
            <ac:picMk id="2" creationId="{0C9AABF2-BE7F-3CE9-9B8E-78E3F4480B06}"/>
          </ac:picMkLst>
        </pc:picChg>
        <pc:picChg chg="del">
          <ac:chgData name="Alexis Martin" userId="4903059d-6716-48cc-847f-4dcfdcab2a8f" providerId="ADAL" clId="{92F34659-CB78-48CD-A506-E0644E90BAFF}" dt="2023-06-04T06:22:03.318" v="954" actId="478"/>
          <ac:picMkLst>
            <pc:docMk/>
            <pc:sldMk cId="969570191" sldId="379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8.612" v="977"/>
          <ac:picMkLst>
            <pc:docMk/>
            <pc:sldMk cId="969570191" sldId="379"/>
            <ac:picMk id="5" creationId="{8169A984-07DC-89AA-ABF5-D035F93FCE72}"/>
          </ac:picMkLst>
        </pc:picChg>
        <pc:picChg chg="add del mod">
          <ac:chgData name="Alexis Martin" userId="4903059d-6716-48cc-847f-4dcfdcab2a8f" providerId="ADAL" clId="{92F34659-CB78-48CD-A506-E0644E90BAFF}" dt="2023-06-04T19:27:50.245" v="1929" actId="478"/>
          <ac:picMkLst>
            <pc:docMk/>
            <pc:sldMk cId="969570191" sldId="379"/>
            <ac:picMk id="15" creationId="{16696490-AACD-8F6C-7A20-5C2008462070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03:20.567" v="1886" actId="2062"/>
        <pc:sldMkLst>
          <pc:docMk/>
          <pc:sldMk cId="627363494" sldId="380"/>
        </pc:sldMkLst>
        <pc:spChg chg="del mod">
          <ac:chgData name="Alexis Martin" userId="4903059d-6716-48cc-847f-4dcfdcab2a8f" providerId="ADAL" clId="{92F34659-CB78-48CD-A506-E0644E90BAFF}" dt="2023-06-04T16:44:27.734" v="1858" actId="478"/>
          <ac:spMkLst>
            <pc:docMk/>
            <pc:sldMk cId="627363494" sldId="380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5:29:00.364" v="1191" actId="1076"/>
          <ac:spMkLst>
            <pc:docMk/>
            <pc:sldMk cId="627363494" sldId="380"/>
            <ac:spMk id="19" creationId="{3998E3A5-41E3-6FB4-C521-41AE98C8E577}"/>
          </ac:spMkLst>
        </pc:spChg>
        <pc:spChg chg="del">
          <ac:chgData name="Alexis Martin" userId="4903059d-6716-48cc-847f-4dcfdcab2a8f" providerId="ADAL" clId="{92F34659-CB78-48CD-A506-E0644E90BAFF}" dt="2023-06-04T16:44:25.171" v="1856" actId="478"/>
          <ac:spMkLst>
            <pc:docMk/>
            <pc:sldMk cId="627363494" sldId="380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15:29:50.769" v="1200" actId="1076"/>
          <ac:spMkLst>
            <pc:docMk/>
            <pc:sldMk cId="627363494" sldId="380"/>
            <ac:spMk id="33" creationId="{EE474BB0-80E9-4378-BDA7-D1BBEC0B4746}"/>
          </ac:spMkLst>
        </pc:spChg>
        <pc:spChg chg="add mod">
          <ac:chgData name="Alexis Martin" userId="4903059d-6716-48cc-847f-4dcfdcab2a8f" providerId="ADAL" clId="{92F34659-CB78-48CD-A506-E0644E90BAFF}" dt="2023-06-04T16:44:28.675" v="1859"/>
          <ac:spMkLst>
            <pc:docMk/>
            <pc:sldMk cId="627363494" sldId="380"/>
            <ac:spMk id="36" creationId="{DC26FC27-ABF0-A6FC-E2A9-411DEB40D2B7}"/>
          </ac:spMkLst>
        </pc:spChg>
        <pc:spChg chg="add mod">
          <ac:chgData name="Alexis Martin" userId="4903059d-6716-48cc-847f-4dcfdcab2a8f" providerId="ADAL" clId="{92F34659-CB78-48CD-A506-E0644E90BAFF}" dt="2023-06-04T16:44:28.675" v="1859"/>
          <ac:spMkLst>
            <pc:docMk/>
            <pc:sldMk cId="627363494" sldId="380"/>
            <ac:spMk id="37" creationId="{6F95653A-368F-3387-AE68-275F3942D2CF}"/>
          </ac:spMkLst>
        </pc:spChg>
        <pc:graphicFrameChg chg="add mod modGraphic">
          <ac:chgData name="Alexis Martin" userId="4903059d-6716-48cc-847f-4dcfdcab2a8f" providerId="ADAL" clId="{92F34659-CB78-48CD-A506-E0644E90BAFF}" dt="2023-06-04T17:03:20.567" v="1886" actId="2062"/>
          <ac:graphicFrameMkLst>
            <pc:docMk/>
            <pc:sldMk cId="627363494" sldId="380"/>
            <ac:graphicFrameMk id="17" creationId="{4E8D3952-E886-4CF1-42DE-51F9E198132C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7:03:15.350" v="1884" actId="122"/>
          <ac:graphicFrameMkLst>
            <pc:docMk/>
            <pc:sldMk cId="627363494" sldId="380"/>
            <ac:graphicFrameMk id="18" creationId="{75BD9397-93DB-29D7-5228-04514188492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24" creationId="{D7F89D8C-8BB3-4FD0-9A20-6496F5217F43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25" creationId="{8C6B8D05-C75A-0F43-A8A7-141D4609C53F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49:00.032" v="1369" actId="478"/>
          <ac:graphicFrameMkLst>
            <pc:docMk/>
            <pc:sldMk cId="627363494" sldId="380"/>
            <ac:graphicFrameMk id="26" creationId="{3A039F41-F3AD-A00E-9139-4BD5E4F4152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48:09.572" v="1354"/>
          <ac:graphicFrameMkLst>
            <pc:docMk/>
            <pc:sldMk cId="627363494" sldId="380"/>
            <ac:graphicFrameMk id="27" creationId="{AF4650FD-73FB-5430-5E10-8A3607FB1BF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30" creationId="{563D477D-7A67-CAAD-2D03-1EFB58DF3484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31" creationId="{E213E99C-3200-0F25-0B1B-F6A86B08FB26}"/>
          </ac:graphicFrameMkLst>
        </pc:graphicFrameChg>
        <pc:graphicFrameChg chg="add mod">
          <ac:chgData name="Alexis Martin" userId="4903059d-6716-48cc-847f-4dcfdcab2a8f" providerId="ADAL" clId="{92F34659-CB78-48CD-A506-E0644E90BAFF}" dt="2023-06-04T15:49:25.515" v="1377" actId="571"/>
          <ac:graphicFrameMkLst>
            <pc:docMk/>
            <pc:sldMk cId="627363494" sldId="380"/>
            <ac:graphicFrameMk id="34" creationId="{3A012098-A44D-9B14-8597-515879F617A9}"/>
          </ac:graphicFrameMkLst>
        </pc:graphicFrameChg>
        <pc:picChg chg="del">
          <ac:chgData name="Alexis Martin" userId="4903059d-6716-48cc-847f-4dcfdcab2a8f" providerId="ADAL" clId="{92F34659-CB78-48CD-A506-E0644E90BAFF}" dt="2023-06-04T06:22:05.544" v="955" actId="478"/>
          <ac:picMkLst>
            <pc:docMk/>
            <pc:sldMk cId="627363494" sldId="380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0.007" v="978"/>
          <ac:picMkLst>
            <pc:docMk/>
            <pc:sldMk cId="627363494" sldId="380"/>
            <ac:picMk id="5" creationId="{AC1B25E7-43AC-CBD3-A4A6-95EAB47C0A56}"/>
          </ac:picMkLst>
        </pc:picChg>
        <pc:picChg chg="add del mod">
          <ac:chgData name="Alexis Martin" userId="4903059d-6716-48cc-847f-4dcfdcab2a8f" providerId="ADAL" clId="{92F34659-CB78-48CD-A506-E0644E90BAFF}" dt="2023-06-04T15:23:00.790" v="1189" actId="478"/>
          <ac:picMkLst>
            <pc:docMk/>
            <pc:sldMk cId="627363494" sldId="380"/>
            <ac:picMk id="15" creationId="{605FEA62-D102-DD29-6BFE-AF18897FACA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4:04.392" v="1910"/>
        <pc:sldMkLst>
          <pc:docMk/>
          <pc:sldMk cId="3400974816" sldId="381"/>
        </pc:sldMkLst>
        <pc:spChg chg="del">
          <ac:chgData name="Alexis Martin" userId="4903059d-6716-48cc-847f-4dcfdcab2a8f" providerId="ADAL" clId="{92F34659-CB78-48CD-A506-E0644E90BAFF}" dt="2023-06-04T17:12:48.746" v="1904" actId="478"/>
          <ac:spMkLst>
            <pc:docMk/>
            <pc:sldMk cId="3400974816" sldId="381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4:04.392" v="1910"/>
          <ac:spMkLst>
            <pc:docMk/>
            <pc:sldMk cId="3400974816" sldId="381"/>
            <ac:spMk id="17" creationId="{F4FCBFCE-D004-80D3-4804-DF5B46F832B1}"/>
          </ac:spMkLst>
        </pc:spChg>
        <pc:spChg chg="add mod">
          <ac:chgData name="Alexis Martin" userId="4903059d-6716-48cc-847f-4dcfdcab2a8f" providerId="ADAL" clId="{92F34659-CB78-48CD-A506-E0644E90BAFF}" dt="2023-06-04T17:14:04.392" v="1910"/>
          <ac:spMkLst>
            <pc:docMk/>
            <pc:sldMk cId="3400974816" sldId="381"/>
            <ac:spMk id="18" creationId="{A59C7AC5-FA6F-B162-0FD9-8723981B2433}"/>
          </ac:spMkLst>
        </pc:spChg>
        <pc:spChg chg="del">
          <ac:chgData name="Alexis Martin" userId="4903059d-6716-48cc-847f-4dcfdcab2a8f" providerId="ADAL" clId="{92F34659-CB78-48CD-A506-E0644E90BAFF}" dt="2023-06-04T17:12:48.746" v="1904" actId="478"/>
          <ac:spMkLst>
            <pc:docMk/>
            <pc:sldMk cId="3400974816" sldId="381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5:17:43.357" v="1165" actId="207"/>
          <ac:graphicFrameMkLst>
            <pc:docMk/>
            <pc:sldMk cId="3400974816" sldId="381"/>
            <ac:graphicFrameMk id="5" creationId="{C4564CDF-532A-57E5-B805-4D28740EF2D7}"/>
          </ac:graphicFrameMkLst>
        </pc:graphicFrameChg>
        <pc:picChg chg="del">
          <ac:chgData name="Alexis Martin" userId="4903059d-6716-48cc-847f-4dcfdcab2a8f" providerId="ADAL" clId="{92F34659-CB78-48CD-A506-E0644E90BAFF}" dt="2023-06-04T06:22:09.102" v="957" actId="478"/>
          <ac:picMkLst>
            <pc:docMk/>
            <pc:sldMk cId="3400974816" sldId="381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3.467" v="980"/>
          <ac:picMkLst>
            <pc:docMk/>
            <pc:sldMk cId="3400974816" sldId="381"/>
            <ac:picMk id="15" creationId="{02286528-ABF5-CF0E-0955-96755518EFDF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9:24.130" v="1921"/>
        <pc:sldMkLst>
          <pc:docMk/>
          <pc:sldMk cId="1005569469" sldId="382"/>
        </pc:sldMkLst>
        <pc:spChg chg="del">
          <ac:chgData name="Alexis Martin" userId="4903059d-6716-48cc-847f-4dcfdcab2a8f" providerId="ADAL" clId="{92F34659-CB78-48CD-A506-E0644E90BAFF}" dt="2023-06-04T17:13:21.729" v="1908" actId="478"/>
          <ac:spMkLst>
            <pc:docMk/>
            <pc:sldMk cId="1005569469" sldId="382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24.130" v="1921"/>
          <ac:spMkLst>
            <pc:docMk/>
            <pc:sldMk cId="1005569469" sldId="382"/>
            <ac:spMk id="26" creationId="{5B393626-435C-B108-CFF3-2526AEFECE36}"/>
          </ac:spMkLst>
        </pc:spChg>
        <pc:spChg chg="add mod">
          <ac:chgData name="Alexis Martin" userId="4903059d-6716-48cc-847f-4dcfdcab2a8f" providerId="ADAL" clId="{92F34659-CB78-48CD-A506-E0644E90BAFF}" dt="2023-06-04T17:19:24.130" v="1921"/>
          <ac:spMkLst>
            <pc:docMk/>
            <pc:sldMk cId="1005569469" sldId="382"/>
            <ac:spMk id="27" creationId="{D47413EC-C353-BE8D-153B-E406B634876C}"/>
          </ac:spMkLst>
        </pc:spChg>
        <pc:spChg chg="del">
          <ac:chgData name="Alexis Martin" userId="4903059d-6716-48cc-847f-4dcfdcab2a8f" providerId="ADAL" clId="{92F34659-CB78-48CD-A506-E0644E90BAFF}" dt="2023-06-04T17:13:21.729" v="1908" actId="478"/>
          <ac:spMkLst>
            <pc:docMk/>
            <pc:sldMk cId="1005569469" sldId="382"/>
            <ac:spMk id="28" creationId="{0768FEF2-826E-13EF-5B57-06CF91DD581C}"/>
          </ac:spMkLst>
        </pc:spChg>
        <pc:graphicFrameChg chg="add del mod modGraphic">
          <ac:chgData name="Alexis Martin" userId="4903059d-6716-48cc-847f-4dcfdcab2a8f" providerId="ADAL" clId="{92F34659-CB78-48CD-A506-E0644E90BAFF}" dt="2023-06-04T01:17:04.652" v="468" actId="478"/>
          <ac:graphicFrameMkLst>
            <pc:docMk/>
            <pc:sldMk cId="1005569469" sldId="382"/>
            <ac:graphicFrameMk id="5" creationId="{FE86E96E-2A96-0D4C-A9AC-8AC0351D6422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01:17:07.310" v="470"/>
          <ac:graphicFrameMkLst>
            <pc:docMk/>
            <pc:sldMk cId="1005569469" sldId="382"/>
            <ac:graphicFrameMk id="15" creationId="{D049E0EA-3AC0-FE04-B9FE-EDF09AF4E599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01:17:53.180" v="476" actId="478"/>
          <ac:graphicFrameMkLst>
            <pc:docMk/>
            <pc:sldMk cId="1005569469" sldId="382"/>
            <ac:graphicFrameMk id="17" creationId="{92F74D83-C644-7916-A6D2-2C69088C4FBC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01:18:44.976" v="480" actId="478"/>
          <ac:graphicFrameMkLst>
            <pc:docMk/>
            <pc:sldMk cId="1005569469" sldId="382"/>
            <ac:graphicFrameMk id="18" creationId="{EEED8C48-FCAF-771C-46EE-A6E2B176669D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17:48.119" v="1166" actId="207"/>
          <ac:graphicFrameMkLst>
            <pc:docMk/>
            <pc:sldMk cId="1005569469" sldId="382"/>
            <ac:graphicFrameMk id="19" creationId="{16F9E93A-556E-066D-02CB-38814BC39771}"/>
          </ac:graphicFrameMkLst>
        </pc:graphicFrameChg>
        <pc:picChg chg="del">
          <ac:chgData name="Alexis Martin" userId="4903059d-6716-48cc-847f-4dcfdcab2a8f" providerId="ADAL" clId="{92F34659-CB78-48CD-A506-E0644E90BAFF}" dt="2023-06-04T06:23:16.941" v="987" actId="478"/>
          <ac:picMkLst>
            <pc:docMk/>
            <pc:sldMk cId="1005569469" sldId="382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5.293" v="986"/>
          <ac:picMkLst>
            <pc:docMk/>
            <pc:sldMk cId="1005569469" sldId="382"/>
            <ac:picMk id="24" creationId="{BA7E5626-1B5A-EF48-B39E-BEFAF6962F22}"/>
          </ac:picMkLst>
        </pc:picChg>
        <pc:picChg chg="add mod">
          <ac:chgData name="Alexis Martin" userId="4903059d-6716-48cc-847f-4dcfdcab2a8f" providerId="ADAL" clId="{92F34659-CB78-48CD-A506-E0644E90BAFF}" dt="2023-06-04T06:23:24.933" v="989"/>
          <ac:picMkLst>
            <pc:docMk/>
            <pc:sldMk cId="1005569469" sldId="382"/>
            <ac:picMk id="25" creationId="{709F76A0-D0D0-AD32-E62C-D90D465BC7A7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9:50.071" v="1923"/>
        <pc:sldMkLst>
          <pc:docMk/>
          <pc:sldMk cId="87655983" sldId="383"/>
        </pc:sldMkLst>
        <pc:spChg chg="del">
          <ac:chgData name="Alexis Martin" userId="4903059d-6716-48cc-847f-4dcfdcab2a8f" providerId="ADAL" clId="{92F34659-CB78-48CD-A506-E0644E90BAFF}" dt="2023-06-04T17:13:14.076" v="1906" actId="478"/>
          <ac:spMkLst>
            <pc:docMk/>
            <pc:sldMk cId="87655983" sldId="383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50.071" v="1923"/>
          <ac:spMkLst>
            <pc:docMk/>
            <pc:sldMk cId="87655983" sldId="383"/>
            <ac:spMk id="19" creationId="{AED634BC-04B6-5472-5A4E-148A36ECBD90}"/>
          </ac:spMkLst>
        </pc:spChg>
        <pc:spChg chg="add mod">
          <ac:chgData name="Alexis Martin" userId="4903059d-6716-48cc-847f-4dcfdcab2a8f" providerId="ADAL" clId="{92F34659-CB78-48CD-A506-E0644E90BAFF}" dt="2023-06-04T17:19:50.071" v="1923"/>
          <ac:spMkLst>
            <pc:docMk/>
            <pc:sldMk cId="87655983" sldId="383"/>
            <ac:spMk id="24" creationId="{67A63811-2000-8C6A-6760-5567E033982B}"/>
          </ac:spMkLst>
        </pc:spChg>
        <pc:spChg chg="del">
          <ac:chgData name="Alexis Martin" userId="4903059d-6716-48cc-847f-4dcfdcab2a8f" providerId="ADAL" clId="{92F34659-CB78-48CD-A506-E0644E90BAFF}" dt="2023-06-04T17:13:14.076" v="1906" actId="478"/>
          <ac:spMkLst>
            <pc:docMk/>
            <pc:sldMk cId="87655983" sldId="383"/>
            <ac:spMk id="28" creationId="{0768FEF2-826E-13EF-5B57-06CF91DD581C}"/>
          </ac:spMkLst>
        </pc:spChg>
        <pc:graphicFrameChg chg="add del mod modGraphic">
          <ac:chgData name="Alexis Martin" userId="4903059d-6716-48cc-847f-4dcfdcab2a8f" providerId="ADAL" clId="{92F34659-CB78-48CD-A506-E0644E90BAFF}" dt="2023-06-04T06:07:42.094" v="745" actId="478"/>
          <ac:graphicFrameMkLst>
            <pc:docMk/>
            <pc:sldMk cId="87655983" sldId="383"/>
            <ac:graphicFrameMk id="5" creationId="{A554B882-D96E-0E9A-2628-F2E251436F69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6:37:07.154" v="1663" actId="207"/>
          <ac:graphicFrameMkLst>
            <pc:docMk/>
            <pc:sldMk cId="87655983" sldId="383"/>
            <ac:graphicFrameMk id="15" creationId="{D556BC0F-87EE-868E-D139-61AF151A8DA7}"/>
          </ac:graphicFrameMkLst>
        </pc:graphicFrameChg>
        <pc:picChg chg="del">
          <ac:chgData name="Alexis Martin" userId="4903059d-6716-48cc-847f-4dcfdcab2a8f" providerId="ADAL" clId="{92F34659-CB78-48CD-A506-E0644E90BAFF}" dt="2023-06-04T06:23:20.176" v="988" actId="478"/>
          <ac:picMkLst>
            <pc:docMk/>
            <pc:sldMk cId="87655983" sldId="383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3.112" v="984"/>
          <ac:picMkLst>
            <pc:docMk/>
            <pc:sldMk cId="87655983" sldId="383"/>
            <ac:picMk id="17" creationId="{C7162C27-F62E-EA40-D8AB-F3317647D8D2}"/>
          </ac:picMkLst>
        </pc:picChg>
        <pc:picChg chg="add mod">
          <ac:chgData name="Alexis Martin" userId="4903059d-6716-48cc-847f-4dcfdcab2a8f" providerId="ADAL" clId="{92F34659-CB78-48CD-A506-E0644E90BAFF}" dt="2023-06-04T06:23:29.428" v="991"/>
          <ac:picMkLst>
            <pc:docMk/>
            <pc:sldMk cId="87655983" sldId="383"/>
            <ac:picMk id="18" creationId="{B0B8EEF7-F1F9-E09D-0E4B-EC22DFACEAEB}"/>
          </ac:picMkLst>
        </pc:picChg>
      </pc:sldChg>
      <pc:sldChg chg="addSp delSp modSp del mod">
        <pc:chgData name="Alexis Martin" userId="4903059d-6716-48cc-847f-4dcfdcab2a8f" providerId="ADAL" clId="{92F34659-CB78-48CD-A506-E0644E90BAFF}" dt="2023-06-04T16:35:55.015" v="1659" actId="47"/>
        <pc:sldMkLst>
          <pc:docMk/>
          <pc:sldMk cId="284647574" sldId="384"/>
        </pc:sldMkLst>
        <pc:spChg chg="mod">
          <ac:chgData name="Alexis Martin" userId="4903059d-6716-48cc-847f-4dcfdcab2a8f" providerId="ADAL" clId="{92F34659-CB78-48CD-A506-E0644E90BAFF}" dt="2023-06-04T15:57:06.306" v="1465" actId="1076"/>
          <ac:spMkLst>
            <pc:docMk/>
            <pc:sldMk cId="284647574" sldId="384"/>
            <ac:spMk id="2" creationId="{70B6BB28-84ED-2BC6-9344-D60FB4254E21}"/>
          </ac:spMkLst>
        </pc:spChg>
        <pc:picChg chg="del">
          <ac:chgData name="Alexis Martin" userId="4903059d-6716-48cc-847f-4dcfdcab2a8f" providerId="ADAL" clId="{92F34659-CB78-48CD-A506-E0644E90BAFF}" dt="2023-06-04T06:22:12.782" v="959" actId="478"/>
          <ac:picMkLst>
            <pc:docMk/>
            <pc:sldMk cId="284647574" sldId="384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30.581" v="992"/>
          <ac:picMkLst>
            <pc:docMk/>
            <pc:sldMk cId="284647574" sldId="384"/>
            <ac:picMk id="5" creationId="{AFC2DCF0-582F-7300-776B-6612D591C57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20:08.738" v="1925"/>
        <pc:sldMkLst>
          <pc:docMk/>
          <pc:sldMk cId="2164781942" sldId="385"/>
        </pc:sldMkLst>
        <pc:spChg chg="del">
          <ac:chgData name="Alexis Martin" userId="4903059d-6716-48cc-847f-4dcfdcab2a8f" providerId="ADAL" clId="{92F34659-CB78-48CD-A506-E0644E90BAFF}" dt="2023-06-04T17:20:08.395" v="1924" actId="478"/>
          <ac:spMkLst>
            <pc:docMk/>
            <pc:sldMk cId="2164781942" sldId="385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20:08.738" v="1925"/>
          <ac:spMkLst>
            <pc:docMk/>
            <pc:sldMk cId="2164781942" sldId="385"/>
            <ac:spMk id="15" creationId="{ED0E5EF2-C783-408C-AE2E-B2F7CDFB61F4}"/>
          </ac:spMkLst>
        </pc:spChg>
        <pc:spChg chg="add mod">
          <ac:chgData name="Alexis Martin" userId="4903059d-6716-48cc-847f-4dcfdcab2a8f" providerId="ADAL" clId="{92F34659-CB78-48CD-A506-E0644E90BAFF}" dt="2023-06-04T17:20:08.738" v="1925"/>
          <ac:spMkLst>
            <pc:docMk/>
            <pc:sldMk cId="2164781942" sldId="385"/>
            <ac:spMk id="17" creationId="{0A93E7C6-58BF-3F03-B482-08507FBD079B}"/>
          </ac:spMkLst>
        </pc:spChg>
        <pc:spChg chg="del">
          <ac:chgData name="Alexis Martin" userId="4903059d-6716-48cc-847f-4dcfdcab2a8f" providerId="ADAL" clId="{92F34659-CB78-48CD-A506-E0644E90BAFF}" dt="2023-06-04T17:20:08.395" v="1924" actId="478"/>
          <ac:spMkLst>
            <pc:docMk/>
            <pc:sldMk cId="2164781942" sldId="385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2:14.442" v="960" actId="478"/>
          <ac:picMkLst>
            <pc:docMk/>
            <pc:sldMk cId="2164781942" sldId="385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32.088" v="993"/>
          <ac:picMkLst>
            <pc:docMk/>
            <pc:sldMk cId="2164781942" sldId="385"/>
            <ac:picMk id="5" creationId="{E2C951CF-CDF8-B535-1611-58FDB1DE558C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5:20:03.320" v="1181" actId="478"/>
        <pc:sldMkLst>
          <pc:docMk/>
          <pc:sldMk cId="1529881947" sldId="386"/>
        </pc:sldMkLst>
        <pc:spChg chg="del">
          <ac:chgData name="Alexis Martin" userId="4903059d-6716-48cc-847f-4dcfdcab2a8f" providerId="ADAL" clId="{92F34659-CB78-48CD-A506-E0644E90BAFF}" dt="2023-06-04T00:29:12.251" v="8" actId="478"/>
          <ac:spMkLst>
            <pc:docMk/>
            <pc:sldMk cId="1529881947" sldId="386"/>
            <ac:spMk id="7" creationId="{AF23EEE5-9AEC-1302-30F9-A96E5C758839}"/>
          </ac:spMkLst>
        </pc:spChg>
        <pc:spChg chg="mod">
          <ac:chgData name="Alexis Martin" userId="4903059d-6716-48cc-847f-4dcfdcab2a8f" providerId="ADAL" clId="{92F34659-CB78-48CD-A506-E0644E90BAFF}" dt="2023-06-04T15:20:00.810" v="1180" actId="20577"/>
          <ac:spMkLst>
            <pc:docMk/>
            <pc:sldMk cId="1529881947" sldId="386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00:31:16.542" v="63" actId="1076"/>
          <ac:spMkLst>
            <pc:docMk/>
            <pc:sldMk cId="1529881947" sldId="386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00:30:36.381" v="40" actId="1076"/>
          <ac:spMkLst>
            <pc:docMk/>
            <pc:sldMk cId="1529881947" sldId="386"/>
            <ac:spMk id="48" creationId="{4084858D-ACD6-4426-93EF-365A1CEEEE3A}"/>
          </ac:spMkLst>
        </pc:spChg>
        <pc:spChg chg="del mod">
          <ac:chgData name="Alexis Martin" userId="4903059d-6716-48cc-847f-4dcfdcab2a8f" providerId="ADAL" clId="{92F34659-CB78-48CD-A506-E0644E90BAFF}" dt="2023-06-04T00:29:10.817" v="7" actId="478"/>
          <ac:spMkLst>
            <pc:docMk/>
            <pc:sldMk cId="1529881947" sldId="386"/>
            <ac:spMk id="49" creationId="{34BDEA46-119B-444F-B528-38E4B1FD46A5}"/>
          </ac:spMkLst>
        </pc:spChg>
        <pc:spChg chg="del">
          <ac:chgData name="Alexis Martin" userId="4903059d-6716-48cc-847f-4dcfdcab2a8f" providerId="ADAL" clId="{92F34659-CB78-48CD-A506-E0644E90BAFF}" dt="2023-06-04T15:20:03.320" v="1181" actId="478"/>
          <ac:spMkLst>
            <pc:docMk/>
            <pc:sldMk cId="1529881947" sldId="386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1.772" v="943" actId="478"/>
          <ac:picMkLst>
            <pc:docMk/>
            <pc:sldMk cId="1529881947" sldId="386"/>
            <ac:picMk id="3" creationId="{3C4CD0AC-A50C-38F9-E222-E52A0350B2E6}"/>
          </ac:picMkLst>
        </pc:picChg>
        <pc:picChg chg="add mod">
          <ac:chgData name="Alexis Martin" userId="4903059d-6716-48cc-847f-4dcfdcab2a8f" providerId="ADAL" clId="{92F34659-CB78-48CD-A506-E0644E90BAFF}" dt="2023-06-04T06:21:42.168" v="944"/>
          <ac:picMkLst>
            <pc:docMk/>
            <pc:sldMk cId="1529881947" sldId="386"/>
            <ac:picMk id="4" creationId="{3B0B6F40-B4EC-1E6D-CAA6-E4595D3A407D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1:17.413" v="1695" actId="20577"/>
        <pc:sldMkLst>
          <pc:docMk/>
          <pc:sldMk cId="1211206369" sldId="387"/>
        </pc:sldMkLst>
        <pc:spChg chg="add mod">
          <ac:chgData name="Alexis Martin" userId="4903059d-6716-48cc-847f-4dcfdcab2a8f" providerId="ADAL" clId="{92F34659-CB78-48CD-A506-E0644E90BAFF}" dt="2023-06-04T15:15:44.436" v="1147" actId="2711"/>
          <ac:spMkLst>
            <pc:docMk/>
            <pc:sldMk cId="1211206369" sldId="387"/>
            <ac:spMk id="4" creationId="{4BAEFD45-EE82-928E-2FD4-58937D1D06CF}"/>
          </ac:spMkLst>
        </pc:spChg>
        <pc:spChg chg="add mod">
          <ac:chgData name="Alexis Martin" userId="4903059d-6716-48cc-847f-4dcfdcab2a8f" providerId="ADAL" clId="{92F34659-CB78-48CD-A506-E0644E90BAFF}" dt="2023-06-04T16:41:12.045" v="1684"/>
          <ac:spMkLst>
            <pc:docMk/>
            <pc:sldMk cId="1211206369" sldId="387"/>
            <ac:spMk id="7" creationId="{C6733B69-C04D-85DD-9B55-8DAD31CFBBB4}"/>
          </ac:spMkLst>
        </pc:spChg>
        <pc:spChg chg="mod">
          <ac:chgData name="Alexis Martin" userId="4903059d-6716-48cc-847f-4dcfdcab2a8f" providerId="ADAL" clId="{92F34659-CB78-48CD-A506-E0644E90BAFF}" dt="2023-06-04T16:41:17.413" v="1695" actId="20577"/>
          <ac:spMkLst>
            <pc:docMk/>
            <pc:sldMk cId="1211206369" sldId="387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00:34:27.396" v="82" actId="1076"/>
          <ac:spMkLst>
            <pc:docMk/>
            <pc:sldMk cId="1211206369" sldId="387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00:34:33.387" v="83" actId="14100"/>
          <ac:spMkLst>
            <pc:docMk/>
            <pc:sldMk cId="1211206369" sldId="387"/>
            <ac:spMk id="48" creationId="{4084858D-ACD6-4426-93EF-365A1CEEEE3A}"/>
          </ac:spMkLst>
        </pc:spChg>
        <pc:spChg chg="del">
          <ac:chgData name="Alexis Martin" userId="4903059d-6716-48cc-847f-4dcfdcab2a8f" providerId="ADAL" clId="{92F34659-CB78-48CD-A506-E0644E90BAFF}" dt="2023-06-04T16:41:10.639" v="1683" actId="478"/>
          <ac:spMkLst>
            <pc:docMk/>
            <pc:sldMk cId="1211206369" sldId="387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4.919" v="945" actId="478"/>
          <ac:picMkLst>
            <pc:docMk/>
            <pc:sldMk cId="1211206369" sldId="387"/>
            <ac:picMk id="3" creationId="{3C4CD0AC-A50C-38F9-E222-E52A0350B2E6}"/>
          </ac:picMkLst>
        </pc:picChg>
        <pc:picChg chg="add mod">
          <ac:chgData name="Alexis Martin" userId="4903059d-6716-48cc-847f-4dcfdcab2a8f" providerId="ADAL" clId="{92F34659-CB78-48CD-A506-E0644E90BAFF}" dt="2023-06-04T06:22:40.839" v="966" actId="1035"/>
          <ac:picMkLst>
            <pc:docMk/>
            <pc:sldMk cId="1211206369" sldId="387"/>
            <ac:picMk id="6" creationId="{1003A9EB-5615-C47A-A608-8319FA8C9721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5:21.633" v="1872"/>
        <pc:sldMkLst>
          <pc:docMk/>
          <pc:sldMk cId="1770424430" sldId="388"/>
        </pc:sldMkLst>
        <pc:spChg chg="del mod">
          <ac:chgData name="Alexis Martin" userId="4903059d-6716-48cc-847f-4dcfdcab2a8f" providerId="ADAL" clId="{92F34659-CB78-48CD-A506-E0644E90BAFF}" dt="2023-06-04T16:45:20.776" v="1871" actId="478"/>
          <ac:spMkLst>
            <pc:docMk/>
            <pc:sldMk cId="1770424430" sldId="388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5:21.633" v="1872"/>
          <ac:spMkLst>
            <pc:docMk/>
            <pc:sldMk cId="1770424430" sldId="388"/>
            <ac:spMk id="17" creationId="{C2651AD5-B6E3-6698-0BCE-D115280315CC}"/>
          </ac:spMkLst>
        </pc:spChg>
        <pc:spChg chg="add mod">
          <ac:chgData name="Alexis Martin" userId="4903059d-6716-48cc-847f-4dcfdcab2a8f" providerId="ADAL" clId="{92F34659-CB78-48CD-A506-E0644E90BAFF}" dt="2023-06-04T16:45:21.633" v="1872"/>
          <ac:spMkLst>
            <pc:docMk/>
            <pc:sldMk cId="1770424430" sldId="388"/>
            <ac:spMk id="18" creationId="{92F60454-A721-C0A6-178F-249D0FDEDCF5}"/>
          </ac:spMkLst>
        </pc:spChg>
        <pc:spChg chg="del">
          <ac:chgData name="Alexis Martin" userId="4903059d-6716-48cc-847f-4dcfdcab2a8f" providerId="ADAL" clId="{92F34659-CB78-48CD-A506-E0644E90BAFF}" dt="2023-06-04T16:45:20.776" v="1871" actId="478"/>
          <ac:spMkLst>
            <pc:docMk/>
            <pc:sldMk cId="1770424430" sldId="388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0:43:23.430" v="147" actId="1076"/>
          <ac:spMkLst>
            <pc:docMk/>
            <pc:sldMk cId="1770424430" sldId="388"/>
            <ac:spMk id="29" creationId="{89CA21BB-108F-4D57-8F4D-9D73FCF6D16C}"/>
          </ac:spMkLst>
        </pc:spChg>
        <pc:spChg chg="mod">
          <ac:chgData name="Alexis Martin" userId="4903059d-6716-48cc-847f-4dcfdcab2a8f" providerId="ADAL" clId="{92F34659-CB78-48CD-A506-E0644E90BAFF}" dt="2023-06-04T00:43:21.085" v="146" actId="14100"/>
          <ac:spMkLst>
            <pc:docMk/>
            <pc:sldMk cId="1770424430" sldId="388"/>
            <ac:spMk id="33" creationId="{EE474BB0-80E9-4378-BDA7-D1BBEC0B4746}"/>
          </ac:spMkLst>
        </pc:spChg>
        <pc:graphicFrameChg chg="add mod modGraphic">
          <ac:chgData name="Alexis Martin" userId="4903059d-6716-48cc-847f-4dcfdcab2a8f" providerId="ADAL" clId="{92F34659-CB78-48CD-A506-E0644E90BAFF}" dt="2023-06-04T15:17:17.538" v="1162" actId="20577"/>
          <ac:graphicFrameMkLst>
            <pc:docMk/>
            <pc:sldMk cId="1770424430" sldId="388"/>
            <ac:graphicFrameMk id="5" creationId="{D0F82CAF-FB04-B7E3-F5FA-0F0F9B30F319}"/>
          </ac:graphicFrameMkLst>
        </pc:graphicFrameChg>
        <pc:picChg chg="del">
          <ac:chgData name="Alexis Martin" userId="4903059d-6716-48cc-847f-4dcfdcab2a8f" providerId="ADAL" clId="{92F34659-CB78-48CD-A506-E0644E90BAFF}" dt="2023-06-04T06:21:53.854" v="949" actId="478"/>
          <ac:picMkLst>
            <pc:docMk/>
            <pc:sldMk cId="1770424430" sldId="388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1.659" v="972"/>
          <ac:picMkLst>
            <pc:docMk/>
            <pc:sldMk cId="1770424430" sldId="388"/>
            <ac:picMk id="15" creationId="{0A1B88DB-B94F-B963-E997-980354D1B2A8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1:08.326" v="1894" actId="14826"/>
        <pc:sldMkLst>
          <pc:docMk/>
          <pc:sldMk cId="1800810087" sldId="389"/>
        </pc:sldMkLst>
        <pc:spChg chg="mod">
          <ac:chgData name="Alexis Martin" userId="4903059d-6716-48cc-847f-4dcfdcab2a8f" providerId="ADAL" clId="{92F34659-CB78-48CD-A506-E0644E90BAFF}" dt="2023-06-04T16:43:27.948" v="1816" actId="20577"/>
          <ac:spMkLst>
            <pc:docMk/>
            <pc:sldMk cId="1800810087" sldId="389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08.326" v="1894" actId="14826"/>
          <ac:spMkLst>
            <pc:docMk/>
            <pc:sldMk cId="1800810087" sldId="389"/>
            <ac:spMk id="28" creationId="{0768FEF2-826E-13EF-5B57-06CF91DD581C}"/>
          </ac:spMkLst>
        </pc:spChg>
        <pc:graphicFrameChg chg="del modGraphic">
          <ac:chgData name="Alexis Martin" userId="4903059d-6716-48cc-847f-4dcfdcab2a8f" providerId="ADAL" clId="{92F34659-CB78-48CD-A506-E0644E90BAFF}" dt="2023-06-04T00:49:51.525" v="202" actId="478"/>
          <ac:graphicFrameMkLst>
            <pc:docMk/>
            <pc:sldMk cId="1800810087" sldId="389"/>
            <ac:graphicFrameMk id="5" creationId="{40F9B1C3-2CD2-0397-90DF-533A7DAE1F29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5:17:24.272" v="1163" actId="207"/>
          <ac:graphicFrameMkLst>
            <pc:docMk/>
            <pc:sldMk cId="1800810087" sldId="389"/>
            <ac:graphicFrameMk id="15" creationId="{BE16C858-88E6-4AC2-846E-15C5E8788C9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00:52:25.040" v="222" actId="478"/>
          <ac:graphicFrameMkLst>
            <pc:docMk/>
            <pc:sldMk cId="1800810087" sldId="389"/>
            <ac:graphicFrameMk id="17" creationId="{F3D52526-66EF-D846-7588-4918DAB3E3F9}"/>
          </ac:graphicFrameMkLst>
        </pc:graphicFrameChg>
        <pc:picChg chg="del">
          <ac:chgData name="Alexis Martin" userId="4903059d-6716-48cc-847f-4dcfdcab2a8f" providerId="ADAL" clId="{92F34659-CB78-48CD-A506-E0644E90BAFF}" dt="2023-06-04T06:21:58.085" v="951" actId="478"/>
          <ac:picMkLst>
            <pc:docMk/>
            <pc:sldMk cId="1800810087" sldId="389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4.391" v="974"/>
          <ac:picMkLst>
            <pc:docMk/>
            <pc:sldMk cId="1800810087" sldId="389"/>
            <ac:picMk id="18" creationId="{F8440863-2EAA-8D90-6301-3E1613C1F994}"/>
          </ac:picMkLst>
        </pc:picChg>
      </pc:sldChg>
      <pc:sldChg chg="modSp add del mod">
        <pc:chgData name="Alexis Martin" userId="4903059d-6716-48cc-847f-4dcfdcab2a8f" providerId="ADAL" clId="{92F34659-CB78-48CD-A506-E0644E90BAFF}" dt="2023-06-04T00:54:49.081" v="293" actId="47"/>
        <pc:sldMkLst>
          <pc:docMk/>
          <pc:sldMk cId="3500641696" sldId="390"/>
        </pc:sldMkLst>
        <pc:picChg chg="mod">
          <ac:chgData name="Alexis Martin" userId="4903059d-6716-48cc-847f-4dcfdcab2a8f" providerId="ADAL" clId="{92F34659-CB78-48CD-A506-E0644E90BAFF}" dt="2023-06-04T00:54:23.936" v="289" actId="1036"/>
          <ac:picMkLst>
            <pc:docMk/>
            <pc:sldMk cId="3500641696" sldId="390"/>
            <ac:picMk id="15" creationId="{C433B5B3-3511-E147-C7CC-3E58C774FD2A}"/>
          </ac:picMkLst>
        </pc:picChg>
      </pc:sldChg>
      <pc:sldChg chg="delSp modSp add del mod">
        <pc:chgData name="Alexis Martin" userId="4903059d-6716-48cc-847f-4dcfdcab2a8f" providerId="ADAL" clId="{92F34659-CB78-48CD-A506-E0644E90BAFF}" dt="2023-06-04T01:09:21.656" v="383" actId="47"/>
        <pc:sldMkLst>
          <pc:docMk/>
          <pc:sldMk cId="1095289261" sldId="391"/>
        </pc:sldMkLst>
        <pc:picChg chg="del mod modCrop">
          <ac:chgData name="Alexis Martin" userId="4903059d-6716-48cc-847f-4dcfdcab2a8f" providerId="ADAL" clId="{92F34659-CB78-48CD-A506-E0644E90BAFF}" dt="2023-06-04T01:09:16.764" v="381" actId="478"/>
          <ac:picMkLst>
            <pc:docMk/>
            <pc:sldMk cId="1095289261" sldId="391"/>
            <ac:picMk id="15" creationId="{C433B5B3-3511-E147-C7CC-3E58C774FD2A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1:39.862" v="1896" actId="14826"/>
        <pc:sldMkLst>
          <pc:docMk/>
          <pc:sldMk cId="1865178776" sldId="392"/>
        </pc:sldMkLst>
        <pc:spChg chg="mod">
          <ac:chgData name="Alexis Martin" userId="4903059d-6716-48cc-847f-4dcfdcab2a8f" providerId="ADAL" clId="{92F34659-CB78-48CD-A506-E0644E90BAFF}" dt="2023-06-04T16:43:46.128" v="1842" actId="20577"/>
          <ac:spMkLst>
            <pc:docMk/>
            <pc:sldMk cId="1865178776" sldId="392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39.862" v="1896" actId="14826"/>
          <ac:spMkLst>
            <pc:docMk/>
            <pc:sldMk cId="1865178776" sldId="392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2:01.517" v="953" actId="478"/>
          <ac:picMkLst>
            <pc:docMk/>
            <pc:sldMk cId="1865178776" sldId="392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7.534" v="976"/>
          <ac:picMkLst>
            <pc:docMk/>
            <pc:sldMk cId="1865178776" sldId="392"/>
            <ac:picMk id="5" creationId="{36950F98-8221-DEE5-14EC-67514A2ED5EE}"/>
          </ac:picMkLst>
        </pc:picChg>
        <pc:picChg chg="mod modCrop">
          <ac:chgData name="Alexis Martin" userId="4903059d-6716-48cc-847f-4dcfdcab2a8f" providerId="ADAL" clId="{92F34659-CB78-48CD-A506-E0644E90BAFF}" dt="2023-06-04T01:10:00.515" v="465" actId="732"/>
          <ac:picMkLst>
            <pc:docMk/>
            <pc:sldMk cId="1865178776" sldId="392"/>
            <ac:picMk id="15" creationId="{C433B5B3-3511-E147-C7CC-3E58C774FD2A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9:25.919" v="1922"/>
        <pc:sldMkLst>
          <pc:docMk/>
          <pc:sldMk cId="2299042927" sldId="393"/>
        </pc:sldMkLst>
        <pc:spChg chg="del">
          <ac:chgData name="Alexis Martin" userId="4903059d-6716-48cc-847f-4dcfdcab2a8f" providerId="ADAL" clId="{92F34659-CB78-48CD-A506-E0644E90BAFF}" dt="2023-06-04T17:13:17.811" v="1907" actId="478"/>
          <ac:spMkLst>
            <pc:docMk/>
            <pc:sldMk cId="2299042927" sldId="393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25.919" v="1922"/>
          <ac:spMkLst>
            <pc:docMk/>
            <pc:sldMk cId="2299042927" sldId="393"/>
            <ac:spMk id="17" creationId="{672ABA1F-D3D8-E303-4178-FC013830FF83}"/>
          </ac:spMkLst>
        </pc:spChg>
        <pc:spChg chg="add mod">
          <ac:chgData name="Alexis Martin" userId="4903059d-6716-48cc-847f-4dcfdcab2a8f" providerId="ADAL" clId="{92F34659-CB78-48CD-A506-E0644E90BAFF}" dt="2023-06-04T17:19:25.919" v="1922"/>
          <ac:spMkLst>
            <pc:docMk/>
            <pc:sldMk cId="2299042927" sldId="393"/>
            <ac:spMk id="18" creationId="{FFBF5C84-CD85-6B3C-E344-1207BC44022F}"/>
          </ac:spMkLst>
        </pc:spChg>
        <pc:spChg chg="del">
          <ac:chgData name="Alexis Martin" userId="4903059d-6716-48cc-847f-4dcfdcab2a8f" providerId="ADAL" clId="{92F34659-CB78-48CD-A506-E0644E90BAFF}" dt="2023-06-04T17:13:17.811" v="1907" actId="478"/>
          <ac:spMkLst>
            <pc:docMk/>
            <pc:sldMk cId="2299042927" sldId="393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5:17:52.022" v="1167" actId="207"/>
          <ac:graphicFrameMkLst>
            <pc:docMk/>
            <pc:sldMk cId="2299042927" sldId="393"/>
            <ac:graphicFrameMk id="19" creationId="{16F9E93A-556E-066D-02CB-38814BC39771}"/>
          </ac:graphicFrameMkLst>
        </pc:graphicFrameChg>
        <pc:picChg chg="del">
          <ac:chgData name="Alexis Martin" userId="4903059d-6716-48cc-847f-4dcfdcab2a8f" providerId="ADAL" clId="{92F34659-CB78-48CD-A506-E0644E90BAFF}" dt="2023-06-04T06:22:11.029" v="958" actId="478"/>
          <ac:picMkLst>
            <pc:docMk/>
            <pc:sldMk cId="2299042927" sldId="393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4.297" v="985"/>
          <ac:picMkLst>
            <pc:docMk/>
            <pc:sldMk cId="2299042927" sldId="393"/>
            <ac:picMk id="5" creationId="{DDFD6D94-9AFA-C8C8-6B26-0F651235B0C9}"/>
          </ac:picMkLst>
        </pc:picChg>
        <pc:picChg chg="add mod">
          <ac:chgData name="Alexis Martin" userId="4903059d-6716-48cc-847f-4dcfdcab2a8f" providerId="ADAL" clId="{92F34659-CB78-48CD-A506-E0644E90BAFF}" dt="2023-06-04T06:23:26.127" v="990"/>
          <ac:picMkLst>
            <pc:docMk/>
            <pc:sldMk cId="2299042927" sldId="393"/>
            <ac:picMk id="15" creationId="{E06DFD06-6812-B7F3-3E20-61466B07FDB4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7:14:02.015" v="1909"/>
        <pc:sldMkLst>
          <pc:docMk/>
          <pc:sldMk cId="3766724527" sldId="394"/>
        </pc:sldMkLst>
        <pc:spChg chg="del">
          <ac:chgData name="Alexis Martin" userId="4903059d-6716-48cc-847f-4dcfdcab2a8f" providerId="ADAL" clId="{92F34659-CB78-48CD-A506-E0644E90BAFF}" dt="2023-06-04T17:12:44.784" v="1903" actId="478"/>
          <ac:spMkLst>
            <pc:docMk/>
            <pc:sldMk cId="3766724527" sldId="394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4:02.015" v="1909"/>
          <ac:spMkLst>
            <pc:docMk/>
            <pc:sldMk cId="3766724527" sldId="394"/>
            <ac:spMk id="17" creationId="{B7AA2CB5-6A94-DD11-7118-AC8F30B18300}"/>
          </ac:spMkLst>
        </pc:spChg>
        <pc:spChg chg="add mod">
          <ac:chgData name="Alexis Martin" userId="4903059d-6716-48cc-847f-4dcfdcab2a8f" providerId="ADAL" clId="{92F34659-CB78-48CD-A506-E0644E90BAFF}" dt="2023-06-04T17:14:02.015" v="1909"/>
          <ac:spMkLst>
            <pc:docMk/>
            <pc:sldMk cId="3766724527" sldId="394"/>
            <ac:spMk id="18" creationId="{390F7DAF-610B-4BC0-5176-226E575F02AF}"/>
          </ac:spMkLst>
        </pc:spChg>
        <pc:spChg chg="del">
          <ac:chgData name="Alexis Martin" userId="4903059d-6716-48cc-847f-4dcfdcab2a8f" providerId="ADAL" clId="{92F34659-CB78-48CD-A506-E0644E90BAFF}" dt="2023-06-04T17:12:44.784" v="1903" actId="478"/>
          <ac:spMkLst>
            <pc:docMk/>
            <pc:sldMk cId="3766724527" sldId="394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5:17:37.985" v="1164" actId="207"/>
          <ac:graphicFrameMkLst>
            <pc:docMk/>
            <pc:sldMk cId="3766724527" sldId="394"/>
            <ac:graphicFrameMk id="5" creationId="{C4564CDF-532A-57E5-B805-4D28740EF2D7}"/>
          </ac:graphicFrameMkLst>
        </pc:graphicFrameChg>
        <pc:picChg chg="del">
          <ac:chgData name="Alexis Martin" userId="4903059d-6716-48cc-847f-4dcfdcab2a8f" providerId="ADAL" clId="{92F34659-CB78-48CD-A506-E0644E90BAFF}" dt="2023-06-04T06:22:07.328" v="956" actId="478"/>
          <ac:picMkLst>
            <pc:docMk/>
            <pc:sldMk cId="3766724527" sldId="394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1.341" v="979"/>
          <ac:picMkLst>
            <pc:docMk/>
            <pc:sldMk cId="3766724527" sldId="394"/>
            <ac:picMk id="15" creationId="{8A23CF67-7E6A-1FDD-EA90-F5DFC7A7887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5:15.796" v="1870"/>
        <pc:sldMkLst>
          <pc:docMk/>
          <pc:sldMk cId="3736817951" sldId="395"/>
        </pc:sldMkLst>
        <pc:spChg chg="del mod">
          <ac:chgData name="Alexis Martin" userId="4903059d-6716-48cc-847f-4dcfdcab2a8f" providerId="ADAL" clId="{92F34659-CB78-48CD-A506-E0644E90BAFF}" dt="2023-06-04T16:45:15.059" v="1869" actId="478"/>
          <ac:spMkLst>
            <pc:docMk/>
            <pc:sldMk cId="3736817951" sldId="395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07:37:25.074" v="1031" actId="1076"/>
          <ac:spMkLst>
            <pc:docMk/>
            <pc:sldMk cId="3736817951" sldId="395"/>
            <ac:spMk id="5" creationId="{BCAE8687-2230-6A99-BCE1-72E00299D7A1}"/>
          </ac:spMkLst>
        </pc:spChg>
        <pc:spChg chg="mod">
          <ac:chgData name="Alexis Martin" userId="4903059d-6716-48cc-847f-4dcfdcab2a8f" providerId="ADAL" clId="{92F34659-CB78-48CD-A506-E0644E90BAFF}" dt="2023-06-04T15:16:11.923" v="1151" actId="2711"/>
          <ac:spMkLst>
            <pc:docMk/>
            <pc:sldMk cId="3736817951" sldId="395"/>
            <ac:spMk id="15" creationId="{A03BA4D0-3F8F-89BA-C241-CE9527BE25FC}"/>
          </ac:spMkLst>
        </pc:spChg>
        <pc:spChg chg="add mod">
          <ac:chgData name="Alexis Martin" userId="4903059d-6716-48cc-847f-4dcfdcab2a8f" providerId="ADAL" clId="{92F34659-CB78-48CD-A506-E0644E90BAFF}" dt="2023-06-04T07:37:32.760" v="1034" actId="1076"/>
          <ac:spMkLst>
            <pc:docMk/>
            <pc:sldMk cId="3736817951" sldId="395"/>
            <ac:spMk id="19" creationId="{0954FD4F-A449-6ADB-2CF9-975F0717FEFF}"/>
          </ac:spMkLst>
        </pc:spChg>
        <pc:spChg chg="add mod">
          <ac:chgData name="Alexis Martin" userId="4903059d-6716-48cc-847f-4dcfdcab2a8f" providerId="ADAL" clId="{92F34659-CB78-48CD-A506-E0644E90BAFF}" dt="2023-06-04T16:45:15.796" v="1870"/>
          <ac:spMkLst>
            <pc:docMk/>
            <pc:sldMk cId="3736817951" sldId="395"/>
            <ac:spMk id="24" creationId="{0DACAB93-39BB-8BB2-1F45-F40FC544E96B}"/>
          </ac:spMkLst>
        </pc:spChg>
        <pc:spChg chg="add mod">
          <ac:chgData name="Alexis Martin" userId="4903059d-6716-48cc-847f-4dcfdcab2a8f" providerId="ADAL" clId="{92F34659-CB78-48CD-A506-E0644E90BAFF}" dt="2023-06-04T16:45:15.796" v="1870"/>
          <ac:spMkLst>
            <pc:docMk/>
            <pc:sldMk cId="3736817951" sldId="395"/>
            <ac:spMk id="25" creationId="{5FE736A3-5C51-32F0-52F2-7EDA73FB19CC}"/>
          </ac:spMkLst>
        </pc:spChg>
        <pc:spChg chg="del">
          <ac:chgData name="Alexis Martin" userId="4903059d-6716-48cc-847f-4dcfdcab2a8f" providerId="ADAL" clId="{92F34659-CB78-48CD-A506-E0644E90BAFF}" dt="2023-06-04T16:45:11.150" v="1867" actId="478"/>
          <ac:spMkLst>
            <pc:docMk/>
            <pc:sldMk cId="3736817951" sldId="395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7:37:37.917" v="1036" actId="1076"/>
          <ac:spMkLst>
            <pc:docMk/>
            <pc:sldMk cId="3736817951" sldId="395"/>
            <ac:spMk id="33" creationId="{EE474BB0-80E9-4378-BDA7-D1BBEC0B4746}"/>
          </ac:spMkLst>
        </pc:spChg>
      </pc:sldChg>
      <pc:sldChg chg="addSp delSp modSp add mod">
        <pc:chgData name="Alexis Martin" userId="4903059d-6716-48cc-847f-4dcfdcab2a8f" providerId="ADAL" clId="{92F34659-CB78-48CD-A506-E0644E90BAFF}" dt="2023-06-04T15:13:02.148" v="1127" actId="1076"/>
        <pc:sldMkLst>
          <pc:docMk/>
          <pc:sldMk cId="1059923251" sldId="396"/>
        </pc:sldMkLst>
        <pc:spChg chg="del">
          <ac:chgData name="Alexis Martin" userId="4903059d-6716-48cc-847f-4dcfdcab2a8f" providerId="ADAL" clId="{92F34659-CB78-48CD-A506-E0644E90BAFF}" dt="2023-06-04T15:10:30.489" v="1107" actId="478"/>
          <ac:spMkLst>
            <pc:docMk/>
            <pc:sldMk cId="1059923251" sldId="396"/>
            <ac:spMk id="33" creationId="{EE474BB0-80E9-4378-BDA7-D1BBEC0B4746}"/>
          </ac:spMkLst>
        </pc:spChg>
        <pc:picChg chg="add mod">
          <ac:chgData name="Alexis Martin" userId="4903059d-6716-48cc-847f-4dcfdcab2a8f" providerId="ADAL" clId="{92F34659-CB78-48CD-A506-E0644E90BAFF}" dt="2023-06-04T15:13:02.148" v="1127" actId="1076"/>
          <ac:picMkLst>
            <pc:docMk/>
            <pc:sldMk cId="1059923251" sldId="396"/>
            <ac:picMk id="2" creationId="{35F4CDCD-514B-3D07-234B-5AB2CB8348F3}"/>
          </ac:picMkLst>
        </pc:picChg>
        <pc:picChg chg="del">
          <ac:chgData name="Alexis Martin" userId="4903059d-6716-48cc-847f-4dcfdcab2a8f" providerId="ADAL" clId="{92F34659-CB78-48CD-A506-E0644E90BAFF}" dt="2023-06-04T15:10:16.041" v="1103" actId="478"/>
          <ac:picMkLst>
            <pc:docMk/>
            <pc:sldMk cId="1059923251" sldId="396"/>
            <ac:picMk id="15" creationId="{16696490-AACD-8F6C-7A20-5C2008462070}"/>
          </ac:picMkLst>
        </pc:picChg>
        <pc:picChg chg="add mod">
          <ac:chgData name="Alexis Martin" userId="4903059d-6716-48cc-847f-4dcfdcab2a8f" providerId="ADAL" clId="{92F34659-CB78-48CD-A506-E0644E90BAFF}" dt="2023-06-04T15:12:10.871" v="1112"/>
          <ac:picMkLst>
            <pc:docMk/>
            <pc:sldMk cId="1059923251" sldId="396"/>
            <ac:picMk id="17" creationId="{1B87F60F-7AD9-78CD-FC05-13C1500E5563}"/>
          </ac:picMkLst>
        </pc:picChg>
        <pc:picChg chg="add del mod">
          <ac:chgData name="Alexis Martin" userId="4903059d-6716-48cc-847f-4dcfdcab2a8f" providerId="ADAL" clId="{92F34659-CB78-48CD-A506-E0644E90BAFF}" dt="2023-06-04T15:12:50.489" v="1123" actId="478"/>
          <ac:picMkLst>
            <pc:docMk/>
            <pc:sldMk cId="1059923251" sldId="396"/>
            <ac:picMk id="18" creationId="{1E6D9522-E202-C29C-6C07-007AEC654EF6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2:18.889" v="1900"/>
        <pc:sldMkLst>
          <pc:docMk/>
          <pc:sldMk cId="1794513979" sldId="397"/>
        </pc:sldMkLst>
        <pc:spChg chg="del">
          <ac:chgData name="Alexis Martin" userId="4903059d-6716-48cc-847f-4dcfdcab2a8f" providerId="ADAL" clId="{92F34659-CB78-48CD-A506-E0644E90BAFF}" dt="2023-06-04T17:12:18.631" v="1899" actId="478"/>
          <ac:spMkLst>
            <pc:docMk/>
            <pc:sldMk cId="1794513979" sldId="397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18.889" v="1900"/>
          <ac:spMkLst>
            <pc:docMk/>
            <pc:sldMk cId="1794513979" sldId="397"/>
            <ac:spMk id="17" creationId="{42F82E70-AD23-550E-952E-BF2035C2BF4D}"/>
          </ac:spMkLst>
        </pc:spChg>
        <pc:spChg chg="add mod">
          <ac:chgData name="Alexis Martin" userId="4903059d-6716-48cc-847f-4dcfdcab2a8f" providerId="ADAL" clId="{92F34659-CB78-48CD-A506-E0644E90BAFF}" dt="2023-06-04T17:12:18.889" v="1900"/>
          <ac:spMkLst>
            <pc:docMk/>
            <pc:sldMk cId="1794513979" sldId="397"/>
            <ac:spMk id="18" creationId="{7BD6AAB5-B0D7-3C0D-C81F-2A132AD19DCB}"/>
          </ac:spMkLst>
        </pc:spChg>
        <pc:spChg chg="del">
          <ac:chgData name="Alexis Martin" userId="4903059d-6716-48cc-847f-4dcfdcab2a8f" providerId="ADAL" clId="{92F34659-CB78-48CD-A506-E0644E90BAFF}" dt="2023-06-04T17:12:18.631" v="1899" actId="478"/>
          <ac:spMkLst>
            <pc:docMk/>
            <pc:sldMk cId="1794513979" sldId="397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15:13:06.501" v="1129" actId="478"/>
          <ac:picMkLst>
            <pc:docMk/>
            <pc:sldMk cId="1794513979" sldId="397"/>
            <ac:picMk id="2" creationId="{35F4CDCD-514B-3D07-234B-5AB2CB8348F3}"/>
          </ac:picMkLst>
        </pc:picChg>
        <pc:picChg chg="add mod">
          <ac:chgData name="Alexis Martin" userId="4903059d-6716-48cc-847f-4dcfdcab2a8f" providerId="ADAL" clId="{92F34659-CB78-48CD-A506-E0644E90BAFF}" dt="2023-06-04T15:13:14.648" v="1134" actId="1076"/>
          <ac:picMkLst>
            <pc:docMk/>
            <pc:sldMk cId="1794513979" sldId="397"/>
            <ac:picMk id="15" creationId="{6B9BA887-FB01-9BAA-62E2-AA59DDD3DD1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5:13:30.559" v="1139" actId="1076"/>
        <pc:sldMkLst>
          <pc:docMk/>
          <pc:sldMk cId="2061157999" sldId="398"/>
        </pc:sldMkLst>
        <pc:picChg chg="add mod">
          <ac:chgData name="Alexis Martin" userId="4903059d-6716-48cc-847f-4dcfdcab2a8f" providerId="ADAL" clId="{92F34659-CB78-48CD-A506-E0644E90BAFF}" dt="2023-06-04T15:13:30.559" v="1139" actId="1076"/>
          <ac:picMkLst>
            <pc:docMk/>
            <pc:sldMk cId="2061157999" sldId="398"/>
            <ac:picMk id="2" creationId="{81706F28-DD6C-CCB5-B534-D1189F027334}"/>
          </ac:picMkLst>
        </pc:picChg>
        <pc:picChg chg="del">
          <ac:chgData name="Alexis Martin" userId="4903059d-6716-48cc-847f-4dcfdcab2a8f" providerId="ADAL" clId="{92F34659-CB78-48CD-A506-E0644E90BAFF}" dt="2023-06-04T15:13:25.448" v="1136" actId="478"/>
          <ac:picMkLst>
            <pc:docMk/>
            <pc:sldMk cId="2061157999" sldId="398"/>
            <ac:picMk id="15" creationId="{6B9BA887-FB01-9BAA-62E2-AA59DDD3DD1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2:24.974" v="1902"/>
        <pc:sldMkLst>
          <pc:docMk/>
          <pc:sldMk cId="503682336" sldId="399"/>
        </pc:sldMkLst>
        <pc:spChg chg="del">
          <ac:chgData name="Alexis Martin" userId="4903059d-6716-48cc-847f-4dcfdcab2a8f" providerId="ADAL" clId="{92F34659-CB78-48CD-A506-E0644E90BAFF}" dt="2023-06-04T17:12:24.542" v="1901" actId="478"/>
          <ac:spMkLst>
            <pc:docMk/>
            <pc:sldMk cId="503682336" sldId="399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24.974" v="1902"/>
          <ac:spMkLst>
            <pc:docMk/>
            <pc:sldMk cId="503682336" sldId="399"/>
            <ac:spMk id="17" creationId="{ACD680B9-D0C4-0FF7-1446-B59684876EC2}"/>
          </ac:spMkLst>
        </pc:spChg>
        <pc:spChg chg="add mod">
          <ac:chgData name="Alexis Martin" userId="4903059d-6716-48cc-847f-4dcfdcab2a8f" providerId="ADAL" clId="{92F34659-CB78-48CD-A506-E0644E90BAFF}" dt="2023-06-04T17:12:24.974" v="1902"/>
          <ac:spMkLst>
            <pc:docMk/>
            <pc:sldMk cId="503682336" sldId="399"/>
            <ac:spMk id="18" creationId="{9DF5D9D1-9FCE-13B2-226B-1910E6347116}"/>
          </ac:spMkLst>
        </pc:spChg>
        <pc:spChg chg="del">
          <ac:chgData name="Alexis Martin" userId="4903059d-6716-48cc-847f-4dcfdcab2a8f" providerId="ADAL" clId="{92F34659-CB78-48CD-A506-E0644E90BAFF}" dt="2023-06-04T17:12:24.542" v="1901" actId="478"/>
          <ac:spMkLst>
            <pc:docMk/>
            <pc:sldMk cId="503682336" sldId="399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15:13:38.592" v="1141" actId="478"/>
          <ac:picMkLst>
            <pc:docMk/>
            <pc:sldMk cId="503682336" sldId="399"/>
            <ac:picMk id="2" creationId="{81706F28-DD6C-CCB5-B534-D1189F027334}"/>
          </ac:picMkLst>
        </pc:picChg>
        <pc:picChg chg="add mod">
          <ac:chgData name="Alexis Martin" userId="4903059d-6716-48cc-847f-4dcfdcab2a8f" providerId="ADAL" clId="{92F34659-CB78-48CD-A506-E0644E90BAFF}" dt="2023-06-04T15:13:43.201" v="1144" actId="1076"/>
          <ac:picMkLst>
            <pc:docMk/>
            <pc:sldMk cId="503682336" sldId="399"/>
            <ac:picMk id="15" creationId="{53680650-EFED-CFBA-6392-E0A2C7109361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7:03:35.339" v="1890" actId="122"/>
        <pc:sldMkLst>
          <pc:docMk/>
          <pc:sldMk cId="3091665754" sldId="400"/>
        </pc:sldMkLst>
        <pc:spChg chg="del">
          <ac:chgData name="Alexis Martin" userId="4903059d-6716-48cc-847f-4dcfdcab2a8f" providerId="ADAL" clId="{92F34659-CB78-48CD-A506-E0644E90BAFF}" dt="2023-06-04T16:44:38.339" v="1863" actId="478"/>
          <ac:spMkLst>
            <pc:docMk/>
            <pc:sldMk cId="3091665754" sldId="400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4:40.235" v="1865"/>
          <ac:spMkLst>
            <pc:docMk/>
            <pc:sldMk cId="3091665754" sldId="400"/>
            <ac:spMk id="27" creationId="{0DCCB74E-A7D6-E02F-9170-A3068478A48D}"/>
          </ac:spMkLst>
        </pc:spChg>
        <pc:spChg chg="del">
          <ac:chgData name="Alexis Martin" userId="4903059d-6716-48cc-847f-4dcfdcab2a8f" providerId="ADAL" clId="{92F34659-CB78-48CD-A506-E0644E90BAFF}" dt="2023-06-04T16:44:39.134" v="1864" actId="478"/>
          <ac:spMkLst>
            <pc:docMk/>
            <pc:sldMk cId="3091665754" sldId="400"/>
            <ac:spMk id="28" creationId="{0768FEF2-826E-13EF-5B57-06CF91DD581C}"/>
          </ac:spMkLst>
        </pc:spChg>
        <pc:spChg chg="add mod">
          <ac:chgData name="Alexis Martin" userId="4903059d-6716-48cc-847f-4dcfdcab2a8f" providerId="ADAL" clId="{92F34659-CB78-48CD-A506-E0644E90BAFF}" dt="2023-06-04T16:44:40.235" v="1865"/>
          <ac:spMkLst>
            <pc:docMk/>
            <pc:sldMk cId="3091665754" sldId="400"/>
            <ac:spMk id="30" creationId="{61BFD36C-7F15-D1BC-7581-179F63E743E8}"/>
          </ac:spMkLst>
        </pc:sp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2" creationId="{6EACC2E8-0137-6F00-D64F-0903AA278BBD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15" creationId="{50FA3BBB-8176-91CD-52F0-D3311BFBD3DF}"/>
          </ac:graphicFrameMkLst>
        </pc:graphicFrameChg>
        <pc:graphicFrameChg chg="del">
          <ac:chgData name="Alexis Martin" userId="4903059d-6716-48cc-847f-4dcfdcab2a8f" providerId="ADAL" clId="{92F34659-CB78-48CD-A506-E0644E90BAFF}" dt="2023-06-04T15:48:42.734" v="1364" actId="478"/>
          <ac:graphicFrameMkLst>
            <pc:docMk/>
            <pc:sldMk cId="3091665754" sldId="400"/>
            <ac:graphicFrameMk id="17" creationId="{4E8D3952-E886-4CF1-42DE-51F9E198132C}"/>
          </ac:graphicFrameMkLst>
        </pc:graphicFrameChg>
        <pc:graphicFrameChg chg="del">
          <ac:chgData name="Alexis Martin" userId="4903059d-6716-48cc-847f-4dcfdcab2a8f" providerId="ADAL" clId="{92F34659-CB78-48CD-A506-E0644E90BAFF}" dt="2023-06-04T15:48:44.736" v="1365" actId="478"/>
          <ac:graphicFrameMkLst>
            <pc:docMk/>
            <pc:sldMk cId="3091665754" sldId="400"/>
            <ac:graphicFrameMk id="18" creationId="{75BD9397-93DB-29D7-5228-04514188492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7:03:35.339" v="1890" actId="122"/>
          <ac:graphicFrameMkLst>
            <pc:docMk/>
            <pc:sldMk cId="3091665754" sldId="400"/>
            <ac:graphicFrameMk id="24" creationId="{EDDE7923-F7B1-4DE0-4ED6-E68C9FC220B3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7:03:30.901" v="1888" actId="122"/>
          <ac:graphicFrameMkLst>
            <pc:docMk/>
            <pc:sldMk cId="3091665754" sldId="400"/>
            <ac:graphicFrameMk id="25" creationId="{DE7505A5-D838-C2E2-D98A-0D0DD91C0B17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26" creationId="{3A039F41-F3AD-A00E-9139-4BD5E4F4152D}"/>
          </ac:graphicFrameMkLst>
        </pc:graphicFrameChg>
      </pc:sldChg>
      <pc:sldChg chg="addSp delSp modSp add mod">
        <pc:chgData name="Alexis Martin" userId="4903059d-6716-48cc-847f-4dcfdcab2a8f" providerId="ADAL" clId="{92F34659-CB78-48CD-A506-E0644E90BAFF}" dt="2023-06-04T17:03:04.929" v="1881" actId="122"/>
        <pc:sldMkLst>
          <pc:docMk/>
          <pc:sldMk cId="1125522775" sldId="401"/>
        </pc:sldMkLst>
        <pc:spChg chg="del">
          <ac:chgData name="Alexis Martin" userId="4903059d-6716-48cc-847f-4dcfdcab2a8f" providerId="ADAL" clId="{92F34659-CB78-48CD-A506-E0644E90BAFF}" dt="2023-06-04T16:44:33.083" v="1860" actId="478"/>
          <ac:spMkLst>
            <pc:docMk/>
            <pc:sldMk cId="1125522775" sldId="401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4:34.934" v="1862"/>
          <ac:spMkLst>
            <pc:docMk/>
            <pc:sldMk cId="1125522775" sldId="401"/>
            <ac:spMk id="17" creationId="{D004B0C8-E773-7510-CC20-3CE9E5B7A99C}"/>
          </ac:spMkLst>
        </pc:spChg>
        <pc:spChg chg="add mod">
          <ac:chgData name="Alexis Martin" userId="4903059d-6716-48cc-847f-4dcfdcab2a8f" providerId="ADAL" clId="{92F34659-CB78-48CD-A506-E0644E90BAFF}" dt="2023-06-04T16:44:34.934" v="1862"/>
          <ac:spMkLst>
            <pc:docMk/>
            <pc:sldMk cId="1125522775" sldId="401"/>
            <ac:spMk id="18" creationId="{B6D98038-1E98-4A2F-5421-A6B8F098712E}"/>
          </ac:spMkLst>
        </pc:spChg>
        <pc:spChg chg="del">
          <ac:chgData name="Alexis Martin" userId="4903059d-6716-48cc-847f-4dcfdcab2a8f" providerId="ADAL" clId="{92F34659-CB78-48CD-A506-E0644E90BAFF}" dt="2023-06-04T16:44:33.802" v="1861" actId="478"/>
          <ac:spMkLst>
            <pc:docMk/>
            <pc:sldMk cId="1125522775" sldId="401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7:02:58.571" v="1878" actId="2062"/>
          <ac:graphicFrameMkLst>
            <pc:docMk/>
            <pc:sldMk cId="1125522775" sldId="401"/>
            <ac:graphicFrameMk id="2" creationId="{6EACC2E8-0137-6F00-D64F-0903AA278BBD}"/>
          </ac:graphicFrameMkLst>
        </pc:graphicFrameChg>
        <pc:graphicFrameChg chg="mod modGraphic">
          <ac:chgData name="Alexis Martin" userId="4903059d-6716-48cc-847f-4dcfdcab2a8f" providerId="ADAL" clId="{92F34659-CB78-48CD-A506-E0644E90BAFF}" dt="2023-06-04T17:03:01.913" v="1879" actId="2062"/>
          <ac:graphicFrameMkLst>
            <pc:docMk/>
            <pc:sldMk cId="1125522775" sldId="401"/>
            <ac:graphicFrameMk id="15" creationId="{50FA3BBB-8176-91CD-52F0-D3311BFBD3DF}"/>
          </ac:graphicFrameMkLst>
        </pc:graphicFrameChg>
        <pc:graphicFrameChg chg="del">
          <ac:chgData name="Alexis Martin" userId="4903059d-6716-48cc-847f-4dcfdcab2a8f" providerId="ADAL" clId="{92F34659-CB78-48CD-A506-E0644E90BAFF}" dt="2023-06-04T15:52:48.650" v="1403" actId="478"/>
          <ac:graphicFrameMkLst>
            <pc:docMk/>
            <pc:sldMk cId="1125522775" sldId="401"/>
            <ac:graphicFrameMk id="24" creationId="{EDDE7923-F7B1-4DE0-4ED6-E68C9FC220B3}"/>
          </ac:graphicFrameMkLst>
        </pc:graphicFrameChg>
        <pc:graphicFrameChg chg="del">
          <ac:chgData name="Alexis Martin" userId="4903059d-6716-48cc-847f-4dcfdcab2a8f" providerId="ADAL" clId="{92F34659-CB78-48CD-A506-E0644E90BAFF}" dt="2023-06-04T15:52:48.650" v="1403" actId="478"/>
          <ac:graphicFrameMkLst>
            <pc:docMk/>
            <pc:sldMk cId="1125522775" sldId="401"/>
            <ac:graphicFrameMk id="25" creationId="{DE7505A5-D838-C2E2-D98A-0D0DD91C0B17}"/>
          </ac:graphicFrameMkLst>
        </pc:graphicFrameChg>
        <pc:graphicFrameChg chg="mod modGraphic">
          <ac:chgData name="Alexis Martin" userId="4903059d-6716-48cc-847f-4dcfdcab2a8f" providerId="ADAL" clId="{92F34659-CB78-48CD-A506-E0644E90BAFF}" dt="2023-06-04T17:03:04.929" v="1881" actId="122"/>
          <ac:graphicFrameMkLst>
            <pc:docMk/>
            <pc:sldMk cId="1125522775" sldId="401"/>
            <ac:graphicFrameMk id="26" creationId="{3A039F41-F3AD-A00E-9139-4BD5E4F4152D}"/>
          </ac:graphicFrameMkLst>
        </pc:graphicFrameChg>
      </pc:sldChg>
      <pc:sldChg chg="addSp delSp modSp add del mod">
        <pc:chgData name="Alexis Martin" userId="4903059d-6716-48cc-847f-4dcfdcab2a8f" providerId="ADAL" clId="{92F34659-CB78-48CD-A506-E0644E90BAFF}" dt="2023-06-04T15:52:36.289" v="1397" actId="2890"/>
        <pc:sldMkLst>
          <pc:docMk/>
          <pc:sldMk cId="3995126735" sldId="401"/>
        </pc:sldMkLst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2" creationId="{6EACC2E8-0137-6F00-D64F-0903AA278BB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15" creationId="{50FA3BBB-8176-91CD-52F0-D3311BFBD3DF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35.502" v="1395"/>
          <ac:graphicFrameMkLst>
            <pc:docMk/>
            <pc:sldMk cId="3995126735" sldId="401"/>
            <ac:graphicFrameMk id="17" creationId="{75EE0BF9-7AC6-A0DB-6921-9746F6418842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26" creationId="{3A039F41-F3AD-A00E-9139-4BD5E4F4152D}"/>
          </ac:graphicFrameMkLst>
        </pc:graphicFrameChg>
      </pc:sldChg>
      <pc:sldChg chg="addSp delSp modSp add del mod">
        <pc:chgData name="Alexis Martin" userId="4903059d-6716-48cc-847f-4dcfdcab2a8f" providerId="ADAL" clId="{92F34659-CB78-48CD-A506-E0644E90BAFF}" dt="2023-06-04T16:42:37.005" v="1730"/>
        <pc:sldMkLst>
          <pc:docMk/>
          <pc:sldMk cId="1143993646" sldId="402"/>
        </pc:sldMkLst>
        <pc:spChg chg="add mod">
          <ac:chgData name="Alexis Martin" userId="4903059d-6716-48cc-847f-4dcfdcab2a8f" providerId="ADAL" clId="{92F34659-CB78-48CD-A506-E0644E90BAFF}" dt="2023-06-04T16:42:37.005" v="1730"/>
          <ac:spMkLst>
            <pc:docMk/>
            <pc:sldMk cId="1143993646" sldId="402"/>
            <ac:spMk id="3" creationId="{971BDB75-92C3-595A-C072-A04FFF8FDB4D}"/>
          </ac:spMkLst>
        </pc:spChg>
        <pc:spChg chg="add mod">
          <ac:chgData name="Alexis Martin" userId="4903059d-6716-48cc-847f-4dcfdcab2a8f" providerId="ADAL" clId="{92F34659-CB78-48CD-A506-E0644E90BAFF}" dt="2023-06-04T16:42:37.005" v="1730"/>
          <ac:spMkLst>
            <pc:docMk/>
            <pc:sldMk cId="1143993646" sldId="402"/>
            <ac:spMk id="4" creationId="{5EC590BC-C4AF-BFB3-7351-DEA67A652592}"/>
          </ac:spMkLst>
        </pc:spChg>
        <pc:spChg chg="mod">
          <ac:chgData name="Alexis Martin" userId="4903059d-6716-48cc-847f-4dcfdcab2a8f" providerId="ADAL" clId="{92F34659-CB78-48CD-A506-E0644E90BAFF}" dt="2023-06-04T16:25:51.664" v="1523" actId="14100"/>
          <ac:spMkLst>
            <pc:docMk/>
            <pc:sldMk cId="1143993646" sldId="402"/>
            <ac:spMk id="8" creationId="{46F18140-F15F-5E30-8201-750E76F6C43B}"/>
          </ac:spMkLst>
        </pc:spChg>
        <pc:spChg chg="del">
          <ac:chgData name="Alexis Martin" userId="4903059d-6716-48cc-847f-4dcfdcab2a8f" providerId="ADAL" clId="{92F34659-CB78-48CD-A506-E0644E90BAFF}" dt="2023-06-04T16:42:35.940" v="1729" actId="478"/>
          <ac:spMkLst>
            <pc:docMk/>
            <pc:sldMk cId="1143993646" sldId="402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16:27:55.250" v="1548" actId="14100"/>
          <ac:spMkLst>
            <pc:docMk/>
            <pc:sldMk cId="1143993646" sldId="402"/>
            <ac:spMk id="37" creationId="{C4BEB1BA-36D4-40C0-85A9-CB0F6B8C8F08}"/>
          </ac:spMkLst>
        </pc:spChg>
        <pc:spChg chg="del">
          <ac:chgData name="Alexis Martin" userId="4903059d-6716-48cc-847f-4dcfdcab2a8f" providerId="ADAL" clId="{92F34659-CB78-48CD-A506-E0644E90BAFF}" dt="2023-06-04T16:42:35.940" v="1729" actId="478"/>
          <ac:spMkLst>
            <pc:docMk/>
            <pc:sldMk cId="1143993646" sldId="402"/>
            <ac:spMk id="52" creationId="{F864C4F6-FBB4-42E7-8DF1-0706C99203ED}"/>
          </ac:spMkLst>
        </pc:spChg>
      </pc:sldChg>
      <pc:sldChg chg="modSp add mod ord">
        <pc:chgData name="Alexis Martin" userId="4903059d-6716-48cc-847f-4dcfdcab2a8f" providerId="ADAL" clId="{92F34659-CB78-48CD-A506-E0644E90BAFF}" dt="2023-06-04T16:42:26.127" v="1728" actId="14826"/>
        <pc:sldMkLst>
          <pc:docMk/>
          <pc:sldMk cId="1252843464" sldId="403"/>
        </pc:sldMkLst>
        <pc:spChg chg="mod">
          <ac:chgData name="Alexis Martin" userId="4903059d-6716-48cc-847f-4dcfdcab2a8f" providerId="ADAL" clId="{92F34659-CB78-48CD-A506-E0644E90BAFF}" dt="2023-06-04T16:30:31.101" v="1571" actId="1076"/>
          <ac:spMkLst>
            <pc:docMk/>
            <pc:sldMk cId="1252843464" sldId="403"/>
            <ac:spMk id="8" creationId="{46F18140-F15F-5E30-8201-750E76F6C43B}"/>
          </ac:spMkLst>
        </pc:spChg>
        <pc:spChg chg="mod">
          <ac:chgData name="Alexis Martin" userId="4903059d-6716-48cc-847f-4dcfdcab2a8f" providerId="ADAL" clId="{92F34659-CB78-48CD-A506-E0644E90BAFF}" dt="2023-06-04T16:42:10.352" v="1727" actId="20577"/>
          <ac:spMkLst>
            <pc:docMk/>
            <pc:sldMk cId="1252843464" sldId="403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16:28:03.469" v="1567" actId="20577"/>
          <ac:spMkLst>
            <pc:docMk/>
            <pc:sldMk cId="1252843464" sldId="403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16:30:34.446" v="1572" actId="1076"/>
          <ac:spMkLst>
            <pc:docMk/>
            <pc:sldMk cId="1252843464" sldId="403"/>
            <ac:spMk id="48" creationId="{4084858D-ACD6-4426-93EF-365A1CEEEE3A}"/>
          </ac:spMkLst>
        </pc:spChg>
        <pc:spChg chg="mod">
          <ac:chgData name="Alexis Martin" userId="4903059d-6716-48cc-847f-4dcfdcab2a8f" providerId="ADAL" clId="{92F34659-CB78-48CD-A506-E0644E90BAFF}" dt="2023-06-04T16:42:26.127" v="1728" actId="14826"/>
          <ac:spMkLst>
            <pc:docMk/>
            <pc:sldMk cId="1252843464" sldId="403"/>
            <ac:spMk id="52" creationId="{F864C4F6-FBB4-42E7-8DF1-0706C99203ED}"/>
          </ac:spMkLst>
        </pc:spChg>
      </pc:sldChg>
      <pc:sldChg chg="addSp delSp modSp add mod">
        <pc:chgData name="Alexis Martin" userId="4903059d-6716-48cc-847f-4dcfdcab2a8f" providerId="ADAL" clId="{92F34659-CB78-48CD-A506-E0644E90BAFF}" dt="2023-06-04T19:17:22.401" v="1926"/>
        <pc:sldMkLst>
          <pc:docMk/>
          <pc:sldMk cId="813026899" sldId="404"/>
        </pc:sldMkLst>
        <pc:spChg chg="del">
          <ac:chgData name="Alexis Martin" userId="4903059d-6716-48cc-847f-4dcfdcab2a8f" providerId="ADAL" clId="{92F34659-CB78-48CD-A506-E0644E90BAFF}" dt="2023-06-04T16:31:27.904" v="1574" actId="478"/>
          <ac:spMkLst>
            <pc:docMk/>
            <pc:sldMk cId="813026899" sldId="404"/>
            <ac:spMk id="2" creationId="{70B6BB28-84ED-2BC6-9344-D60FB4254E21}"/>
          </ac:spMkLst>
        </pc:spChg>
        <pc:spChg chg="add mod">
          <ac:chgData name="Alexis Martin" userId="4903059d-6716-48cc-847f-4dcfdcab2a8f" providerId="ADAL" clId="{92F34659-CB78-48CD-A506-E0644E90BAFF}" dt="2023-06-04T19:17:22.401" v="1926"/>
          <ac:spMkLst>
            <pc:docMk/>
            <pc:sldMk cId="813026899" sldId="404"/>
            <ac:spMk id="2" creationId="{8ED40A21-9FA0-17C3-0B85-D9087F3C28AF}"/>
          </ac:spMkLst>
        </pc:spChg>
        <pc:spChg chg="add mod">
          <ac:chgData name="Alexis Martin" userId="4903059d-6716-48cc-847f-4dcfdcab2a8f" providerId="ADAL" clId="{92F34659-CB78-48CD-A506-E0644E90BAFF}" dt="2023-06-04T19:17:22.401" v="1926"/>
          <ac:spMkLst>
            <pc:docMk/>
            <pc:sldMk cId="813026899" sldId="404"/>
            <ac:spMk id="4" creationId="{25CBB1F3-35F3-9B9B-F669-99140434CF26}"/>
          </ac:spMkLst>
        </pc:spChg>
        <pc:spChg chg="del">
          <ac:chgData name="Alexis Martin" userId="4903059d-6716-48cc-847f-4dcfdcab2a8f" providerId="ADAL" clId="{92F34659-CB78-48CD-A506-E0644E90BAFF}" dt="2023-06-04T17:13:08.710" v="1905" actId="478"/>
          <ac:spMkLst>
            <pc:docMk/>
            <pc:sldMk cId="813026899" sldId="404"/>
            <ac:spMk id="4" creationId="{57F953A6-1ACD-4FDC-9971-56D7DB2025A3}"/>
          </ac:spMkLst>
        </pc:spChg>
        <pc:spChg chg="add del mod">
          <ac:chgData name="Alexis Martin" userId="4903059d-6716-48cc-847f-4dcfdcab2a8f" providerId="ADAL" clId="{92F34659-CB78-48CD-A506-E0644E90BAFF}" dt="2023-06-04T16:35:51.542" v="1658" actId="478"/>
          <ac:spMkLst>
            <pc:docMk/>
            <pc:sldMk cId="813026899" sldId="404"/>
            <ac:spMk id="24" creationId="{E0B38DC8-5512-95D3-D254-C7B31ED448EF}"/>
          </ac:spMkLst>
        </pc:spChg>
        <pc:spChg chg="del">
          <ac:chgData name="Alexis Martin" userId="4903059d-6716-48cc-847f-4dcfdcab2a8f" providerId="ADAL" clId="{92F34659-CB78-48CD-A506-E0644E90BAFF}" dt="2023-06-04T17:13:08.710" v="1905" actId="478"/>
          <ac:spMkLst>
            <pc:docMk/>
            <pc:sldMk cId="813026899" sldId="404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6:38:57.087" v="1681" actId="1076"/>
          <ac:graphicFrameMkLst>
            <pc:docMk/>
            <pc:sldMk cId="813026899" sldId="404"/>
            <ac:graphicFrameMk id="15" creationId="{C36E3583-9A67-C5D7-EC58-1A85DE565075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6:39:04.374" v="1682" actId="1076"/>
          <ac:graphicFrameMkLst>
            <pc:docMk/>
            <pc:sldMk cId="813026899" sldId="404"/>
            <ac:graphicFrameMk id="17" creationId="{B9753355-23A0-5F6D-42C7-DDC0AD4C6825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6:34:39.280" v="1589"/>
          <ac:graphicFrameMkLst>
            <pc:docMk/>
            <pc:sldMk cId="813026899" sldId="404"/>
            <ac:graphicFrameMk id="18" creationId="{FEF0CFE3-9CA6-123C-906A-51E9C8B53A91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6:34:39.280" v="1589"/>
          <ac:graphicFrameMkLst>
            <pc:docMk/>
            <pc:sldMk cId="813026899" sldId="404"/>
            <ac:graphicFrameMk id="19" creationId="{286370CD-5523-8945-8188-A3ACBDABC46D}"/>
          </ac:graphicFrameMkLst>
        </pc:graphicFrameChg>
      </pc:sldChg>
    </pc:docChg>
  </pc:docChgLst>
  <pc:docChgLst>
    <pc:chgData name="Ian Christopher Onrubia" userId="S::iconrubia@student.apc.edu.ph::c9d4dc26-37bf-4dac-a900-29d9bdc6730a" providerId="AD" clId="Web-{9DB5ED13-C6C0-D06D-6796-A26AE7889005}"/>
    <pc:docChg chg="modSld">
      <pc:chgData name="Ian Christopher Onrubia" userId="S::iconrubia@student.apc.edu.ph::c9d4dc26-37bf-4dac-a900-29d9bdc6730a" providerId="AD" clId="Web-{9DB5ED13-C6C0-D06D-6796-A26AE7889005}" dt="2023-06-03T13:48:13.061" v="99" actId="1076"/>
      <pc:docMkLst>
        <pc:docMk/>
      </pc:docMkLst>
      <pc:sldChg chg="modSp">
        <pc:chgData name="Ian Christopher Onrubia" userId="S::iconrubia@student.apc.edu.ph::c9d4dc26-37bf-4dac-a900-29d9bdc6730a" providerId="AD" clId="Web-{9DB5ED13-C6C0-D06D-6796-A26AE7889005}" dt="2023-06-03T13:47:01.278" v="78" actId="20577"/>
        <pc:sldMkLst>
          <pc:docMk/>
          <pc:sldMk cId="3482619489" sldId="256"/>
        </pc:sldMkLst>
        <pc:spChg chg="mod">
          <ac:chgData name="Ian Christopher Onrubia" userId="S::iconrubia@student.apc.edu.ph::c9d4dc26-37bf-4dac-a900-29d9bdc6730a" providerId="AD" clId="Web-{9DB5ED13-C6C0-D06D-6796-A26AE7889005}" dt="2023-06-03T13:46:37.152" v="73" actId="20577"/>
          <ac:spMkLst>
            <pc:docMk/>
            <pc:sldMk cId="3482619489" sldId="256"/>
            <ac:spMk id="5" creationId="{892972A5-4E91-4E21-8CE9-90E7F979580B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01.278" v="78" actId="20577"/>
          <ac:spMkLst>
            <pc:docMk/>
            <pc:sldMk cId="3482619489" sldId="256"/>
            <ac:spMk id="9" creationId="{E2F86DA7-0140-4DEC-96D8-232E0ABC4197}"/>
          </ac:spMkLst>
        </pc:spChg>
      </pc:sldChg>
      <pc:sldChg chg="addSp delSp modSp">
        <pc:chgData name="Ian Christopher Onrubia" userId="S::iconrubia@student.apc.edu.ph::c9d4dc26-37bf-4dac-a900-29d9bdc6730a" providerId="AD" clId="Web-{9DB5ED13-C6C0-D06D-6796-A26AE7889005}" dt="2023-06-03T13:48:13.061" v="99" actId="1076"/>
        <pc:sldMkLst>
          <pc:docMk/>
          <pc:sldMk cId="1955676118" sldId="257"/>
        </pc:sldMkLst>
        <pc:spChg chg="add mod">
          <ac:chgData name="Ian Christopher Onrubia" userId="S::iconrubia@student.apc.edu.ph::c9d4dc26-37bf-4dac-a900-29d9bdc6730a" providerId="AD" clId="Web-{9DB5ED13-C6C0-D06D-6796-A26AE7889005}" dt="2023-06-03T13:48:13.061" v="99" actId="1076"/>
          <ac:spMkLst>
            <pc:docMk/>
            <pc:sldMk cId="1955676118" sldId="257"/>
            <ac:spMk id="3" creationId="{1CD352FF-391F-D41C-2E92-E8465B77BF6F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17.997" v="86" actId="20577"/>
          <ac:spMkLst>
            <pc:docMk/>
            <pc:sldMk cId="1955676118" sldId="257"/>
            <ac:spMk id="8" creationId="{B773FFB2-3DE7-446D-9044-D519F95432F9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7:10.496" v="26"/>
          <ac:spMkLst>
            <pc:docMk/>
            <pc:sldMk cId="1955676118" sldId="257"/>
            <ac:spMk id="27" creationId="{7ABDBB34-95ED-1EDF-A1EE-444FC055C0F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35.247" v="90" actId="1076"/>
          <ac:spMkLst>
            <pc:docMk/>
            <pc:sldMk cId="1955676118" sldId="257"/>
            <ac:spMk id="30" creationId="{90F56684-430A-7477-D2E2-F52EDEF62D63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5:14.384" v="19" actId="1076"/>
          <ac:spMkLst>
            <pc:docMk/>
            <pc:sldMk cId="1955676118" sldId="257"/>
            <ac:spMk id="37" creationId="{A719634D-CBD0-746C-1327-61A99BEE56BD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6:11.057" v="23" actId="20577"/>
          <ac:spMkLst>
            <pc:docMk/>
            <pc:sldMk cId="1955676118" sldId="257"/>
            <ac:spMk id="49" creationId="{4E0EEE4F-C622-4368-A313-173EBBD90581}"/>
          </ac:spMkLst>
        </pc:spChg>
        <pc:spChg chg="del">
          <ac:chgData name="Ian Christopher Onrubia" userId="S::iconrubia@student.apc.edu.ph::c9d4dc26-37bf-4dac-a900-29d9bdc6730a" providerId="AD" clId="Web-{9DB5ED13-C6C0-D06D-6796-A26AE7889005}" dt="2023-06-03T13:39:47.204" v="34"/>
          <ac:spMkLst>
            <pc:docMk/>
            <pc:sldMk cId="1955676118" sldId="257"/>
            <ac:spMk id="54" creationId="{371668E3-A52E-4D52-AFA2-AD5FD7FAA6E5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1:36.581" v="44" actId="1076"/>
          <ac:spMkLst>
            <pc:docMk/>
            <pc:sldMk cId="1955676118" sldId="257"/>
            <ac:spMk id="56" creationId="{991B9D9F-949E-4512-A45D-D68F4CB79997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42.157" v="32"/>
          <ac:spMkLst>
            <pc:docMk/>
            <pc:sldMk cId="1955676118" sldId="257"/>
            <ac:spMk id="59" creationId="{08248F26-BEBA-46A2-A32F-840E5A84A66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38.781" v="31"/>
          <ac:spMkLst>
            <pc:docMk/>
            <pc:sldMk cId="1955676118" sldId="257"/>
            <ac:spMk id="60" creationId="{136BDCE5-D5A1-40F7-899D-E0CA9B144980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44.735" v="33"/>
          <ac:spMkLst>
            <pc:docMk/>
            <pc:sldMk cId="1955676118" sldId="257"/>
            <ac:spMk id="61" creationId="{E2E79B27-E284-4C21-9322-E5F0574EEE9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6:41.433" v="24"/>
          <ac:spMkLst>
            <pc:docMk/>
            <pc:sldMk cId="1955676118" sldId="257"/>
            <ac:spMk id="62" creationId="{41F5176F-04B2-4EF6-815C-F641D1CB3A91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35.234" v="30"/>
          <ac:spMkLst>
            <pc:docMk/>
            <pc:sldMk cId="1955676118" sldId="257"/>
            <ac:spMk id="63" creationId="{A63546F2-6C78-4E44-9A20-174B42C185CE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28.734" v="29"/>
          <ac:spMkLst>
            <pc:docMk/>
            <pc:sldMk cId="1955676118" sldId="257"/>
            <ac:spMk id="64" creationId="{E21AE6D7-BC38-4DBF-8177-81B9E540A143}"/>
          </ac:spMkLst>
        </pc:spChg>
        <pc:spChg chg="del">
          <ac:chgData name="Ian Christopher Onrubia" userId="S::iconrubia@student.apc.edu.ph::c9d4dc26-37bf-4dac-a900-29d9bdc6730a" providerId="AD" clId="Web-{9DB5ED13-C6C0-D06D-6796-A26AE7889005}" dt="2023-06-03T13:47:28.372" v="87"/>
          <ac:spMkLst>
            <pc:docMk/>
            <pc:sldMk cId="1955676118" sldId="257"/>
            <ac:spMk id="71" creationId="{C38DCD23-7669-4DF5-8AD7-10497B2D3EAD}"/>
          </ac:spMkLst>
        </pc:spChg>
        <pc:grpChg chg="mod">
          <ac:chgData name="Ian Christopher Onrubia" userId="S::iconrubia@student.apc.edu.ph::c9d4dc26-37bf-4dac-a900-29d9bdc6730a" providerId="AD" clId="Web-{9DB5ED13-C6C0-D06D-6796-A26AE7889005}" dt="2023-06-03T13:41:33.972" v="43" actId="1076"/>
          <ac:grpSpMkLst>
            <pc:docMk/>
            <pc:sldMk cId="1955676118" sldId="257"/>
            <ac:grpSpMk id="40" creationId="{2BBB8129-C1C7-B40E-4118-9D04E1914C8C}"/>
          </ac:grpSpMkLst>
        </pc:grpChg>
        <pc:picChg chg="add del mod modCrop">
          <ac:chgData name="Ian Christopher Onrubia" userId="S::iconrubia@student.apc.edu.ph::c9d4dc26-37bf-4dac-a900-29d9bdc6730a" providerId="AD" clId="Web-{9DB5ED13-C6C0-D06D-6796-A26AE7889005}" dt="2023-06-03T13:42:42.739" v="48"/>
          <ac:picMkLst>
            <pc:docMk/>
            <pc:sldMk cId="1955676118" sldId="257"/>
            <ac:picMk id="3" creationId="{94584A8C-DAA0-4BB0-0570-DCA700B17B7A}"/>
          </ac:picMkLst>
        </pc:picChg>
        <pc:picChg chg="add del mod">
          <ac:chgData name="Ian Christopher Onrubia" userId="S::iconrubia@student.apc.edu.ph::c9d4dc26-37bf-4dac-a900-29d9bdc6730a" providerId="AD" clId="Web-{9DB5ED13-C6C0-D06D-6796-A26AE7889005}" dt="2023-06-03T13:43:25.116" v="54"/>
          <ac:picMkLst>
            <pc:docMk/>
            <pc:sldMk cId="1955676118" sldId="257"/>
            <ac:picMk id="17" creationId="{5AD016A1-6BCE-20DD-49CF-4A77335F23DE}"/>
          </ac:picMkLst>
        </pc:picChg>
        <pc:picChg chg="add mod">
          <ac:chgData name="Ian Christopher Onrubia" userId="S::iconrubia@student.apc.edu.ph::c9d4dc26-37bf-4dac-a900-29d9bdc6730a" providerId="AD" clId="Web-{9DB5ED13-C6C0-D06D-6796-A26AE7889005}" dt="2023-06-03T13:44:26.570" v="57" actId="14100"/>
          <ac:picMkLst>
            <pc:docMk/>
            <pc:sldMk cId="1955676118" sldId="257"/>
            <ac:picMk id="29" creationId="{55AA4B33-9FA2-00B3-F78F-13880AE2D4D1}"/>
          </ac:picMkLst>
        </pc:picChg>
        <pc:picChg chg="mod">
          <ac:chgData name="Ian Christopher Onrubia" userId="S::iconrubia@student.apc.edu.ph::c9d4dc26-37bf-4dac-a900-29d9bdc6730a" providerId="AD" clId="Web-{9DB5ED13-C6C0-D06D-6796-A26AE7889005}" dt="2023-06-03T13:37:17.700" v="28" actId="1076"/>
          <ac:picMkLst>
            <pc:docMk/>
            <pc:sldMk cId="1955676118" sldId="257"/>
            <ac:picMk id="66" creationId="{E1E8361A-6E95-4FED-5C98-E9F069E703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D883F-FF90-432B-8720-ED94A1344F63}" type="datetimeFigureOut">
              <a:rPr lang="en-PH" smtClean="0"/>
              <a:t>05/06/2023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8C47C-EDF7-49B8-8A95-514AA79551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476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233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82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51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226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352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041629-ABCF-4F85-9C5E-DC16713D41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BCD316-4587-493E-BCF2-7DE469B4B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0983"/>
            <a:ext cx="2798618" cy="1846118"/>
          </a:xfrm>
          <a:custGeom>
            <a:avLst/>
            <a:gdLst>
              <a:gd name="connsiteX0" fmla="*/ 0 w 2798618"/>
              <a:gd name="connsiteY0" fmla="*/ 0 h 1846118"/>
              <a:gd name="connsiteX1" fmla="*/ 2798618 w 2798618"/>
              <a:gd name="connsiteY1" fmla="*/ 0 h 1846118"/>
              <a:gd name="connsiteX2" fmla="*/ 2798618 w 2798618"/>
              <a:gd name="connsiteY2" fmla="*/ 1846118 h 1846118"/>
              <a:gd name="connsiteX3" fmla="*/ 0 w 2798618"/>
              <a:gd name="connsiteY3" fmla="*/ 1846118 h 184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618" h="1846118">
                <a:moveTo>
                  <a:pt x="0" y="0"/>
                </a:moveTo>
                <a:lnTo>
                  <a:pt x="2798618" y="0"/>
                </a:lnTo>
                <a:lnTo>
                  <a:pt x="2798618" y="1846118"/>
                </a:lnTo>
                <a:lnTo>
                  <a:pt x="0" y="18461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4DE54B-A534-4209-8519-8541A700F5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67100"/>
            <a:ext cx="6096000" cy="3390900"/>
          </a:xfrm>
          <a:custGeom>
            <a:avLst/>
            <a:gdLst>
              <a:gd name="connsiteX0" fmla="*/ 0 w 6096000"/>
              <a:gd name="connsiteY0" fmla="*/ 0 h 3390900"/>
              <a:gd name="connsiteX1" fmla="*/ 6096000 w 6096000"/>
              <a:gd name="connsiteY1" fmla="*/ 0 h 3390900"/>
              <a:gd name="connsiteX2" fmla="*/ 6096000 w 6096000"/>
              <a:gd name="connsiteY2" fmla="*/ 3390900 h 3390900"/>
              <a:gd name="connsiteX3" fmla="*/ 0 w 60960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390900">
                <a:moveTo>
                  <a:pt x="0" y="0"/>
                </a:moveTo>
                <a:lnTo>
                  <a:pt x="6096000" y="0"/>
                </a:lnTo>
                <a:lnTo>
                  <a:pt x="6096000" y="3390900"/>
                </a:lnTo>
                <a:lnTo>
                  <a:pt x="0" y="3390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D3343A3-970C-4C8F-BE29-CDA02C52CE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011883"/>
            <a:ext cx="2798618" cy="1846118"/>
          </a:xfrm>
          <a:custGeom>
            <a:avLst/>
            <a:gdLst>
              <a:gd name="connsiteX0" fmla="*/ 0 w 2798618"/>
              <a:gd name="connsiteY0" fmla="*/ 0 h 1846118"/>
              <a:gd name="connsiteX1" fmla="*/ 2798618 w 2798618"/>
              <a:gd name="connsiteY1" fmla="*/ 0 h 1846118"/>
              <a:gd name="connsiteX2" fmla="*/ 2798618 w 2798618"/>
              <a:gd name="connsiteY2" fmla="*/ 1846118 h 1846118"/>
              <a:gd name="connsiteX3" fmla="*/ 0 w 2798618"/>
              <a:gd name="connsiteY3" fmla="*/ 1846118 h 184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618" h="1846118">
                <a:moveTo>
                  <a:pt x="0" y="0"/>
                </a:moveTo>
                <a:lnTo>
                  <a:pt x="2798618" y="0"/>
                </a:lnTo>
                <a:lnTo>
                  <a:pt x="2798618" y="1846118"/>
                </a:lnTo>
                <a:lnTo>
                  <a:pt x="0" y="18461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2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BFB6CE-C14F-4AED-8846-D033427B1D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34291"/>
            <a:ext cx="5749636" cy="6123709"/>
          </a:xfrm>
          <a:custGeom>
            <a:avLst/>
            <a:gdLst>
              <a:gd name="connsiteX0" fmla="*/ 0 w 5749636"/>
              <a:gd name="connsiteY0" fmla="*/ 0 h 6123709"/>
              <a:gd name="connsiteX1" fmla="*/ 5749636 w 5749636"/>
              <a:gd name="connsiteY1" fmla="*/ 0 h 6123709"/>
              <a:gd name="connsiteX2" fmla="*/ 5749636 w 5749636"/>
              <a:gd name="connsiteY2" fmla="*/ 6123709 h 6123709"/>
              <a:gd name="connsiteX3" fmla="*/ 0 w 5749636"/>
              <a:gd name="connsiteY3" fmla="*/ 6123709 h 61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9636" h="6123709">
                <a:moveTo>
                  <a:pt x="0" y="0"/>
                </a:moveTo>
                <a:lnTo>
                  <a:pt x="5749636" y="0"/>
                </a:lnTo>
                <a:lnTo>
                  <a:pt x="5749636" y="6123709"/>
                </a:lnTo>
                <a:lnTo>
                  <a:pt x="0" y="6123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9A9D812-E895-4870-90E6-3EC74C8D30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49636" y="734291"/>
            <a:ext cx="3241964" cy="3629891"/>
          </a:xfrm>
          <a:custGeom>
            <a:avLst/>
            <a:gdLst>
              <a:gd name="connsiteX0" fmla="*/ 0 w 3241964"/>
              <a:gd name="connsiteY0" fmla="*/ 0 h 3629891"/>
              <a:gd name="connsiteX1" fmla="*/ 3241964 w 3241964"/>
              <a:gd name="connsiteY1" fmla="*/ 0 h 3629891"/>
              <a:gd name="connsiteX2" fmla="*/ 3241964 w 3241964"/>
              <a:gd name="connsiteY2" fmla="*/ 3629891 h 3629891"/>
              <a:gd name="connsiteX3" fmla="*/ 0 w 3241964"/>
              <a:gd name="connsiteY3" fmla="*/ 3629891 h 362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964" h="3629891">
                <a:moveTo>
                  <a:pt x="0" y="0"/>
                </a:moveTo>
                <a:lnTo>
                  <a:pt x="3241964" y="0"/>
                </a:lnTo>
                <a:lnTo>
                  <a:pt x="3241964" y="3629891"/>
                </a:lnTo>
                <a:lnTo>
                  <a:pt x="0" y="3629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49408D7-83C5-4902-8B66-F2BB9EF0CE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1600" y="734292"/>
            <a:ext cx="3200400" cy="3629891"/>
          </a:xfrm>
          <a:custGeom>
            <a:avLst/>
            <a:gdLst>
              <a:gd name="connsiteX0" fmla="*/ 0 w 3200400"/>
              <a:gd name="connsiteY0" fmla="*/ 0 h 3629891"/>
              <a:gd name="connsiteX1" fmla="*/ 3200400 w 3200400"/>
              <a:gd name="connsiteY1" fmla="*/ 0 h 3629891"/>
              <a:gd name="connsiteX2" fmla="*/ 3200400 w 3200400"/>
              <a:gd name="connsiteY2" fmla="*/ 3629891 h 3629891"/>
              <a:gd name="connsiteX3" fmla="*/ 0 w 3200400"/>
              <a:gd name="connsiteY3" fmla="*/ 3629891 h 362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629891">
                <a:moveTo>
                  <a:pt x="0" y="0"/>
                </a:moveTo>
                <a:lnTo>
                  <a:pt x="3200400" y="0"/>
                </a:lnTo>
                <a:lnTo>
                  <a:pt x="3200400" y="3629891"/>
                </a:lnTo>
                <a:lnTo>
                  <a:pt x="0" y="3629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0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AC6064-6CB7-435E-B49B-E0B2043E87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1273" y="3158836"/>
            <a:ext cx="7024254" cy="2840182"/>
          </a:xfrm>
          <a:custGeom>
            <a:avLst/>
            <a:gdLst>
              <a:gd name="connsiteX0" fmla="*/ 0 w 7024254"/>
              <a:gd name="connsiteY0" fmla="*/ 0 h 2840182"/>
              <a:gd name="connsiteX1" fmla="*/ 7024254 w 7024254"/>
              <a:gd name="connsiteY1" fmla="*/ 0 h 2840182"/>
              <a:gd name="connsiteX2" fmla="*/ 7024254 w 7024254"/>
              <a:gd name="connsiteY2" fmla="*/ 2840182 h 2840182"/>
              <a:gd name="connsiteX3" fmla="*/ 0 w 7024254"/>
              <a:gd name="connsiteY3" fmla="*/ 2840182 h 284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254" h="2840182">
                <a:moveTo>
                  <a:pt x="0" y="0"/>
                </a:moveTo>
                <a:lnTo>
                  <a:pt x="7024254" y="0"/>
                </a:lnTo>
                <a:lnTo>
                  <a:pt x="7024254" y="2840182"/>
                </a:lnTo>
                <a:lnTo>
                  <a:pt x="0" y="2840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2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5E9641F-AC0D-4066-9390-AF13EFB009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324109" cy="6858000"/>
          </a:xfrm>
          <a:custGeom>
            <a:avLst/>
            <a:gdLst>
              <a:gd name="connsiteX0" fmla="*/ 0 w 9324109"/>
              <a:gd name="connsiteY0" fmla="*/ 0 h 6858000"/>
              <a:gd name="connsiteX1" fmla="*/ 9324109 w 9324109"/>
              <a:gd name="connsiteY1" fmla="*/ 0 h 6858000"/>
              <a:gd name="connsiteX2" fmla="*/ 9324109 w 9324109"/>
              <a:gd name="connsiteY2" fmla="*/ 6858000 h 6858000"/>
              <a:gd name="connsiteX3" fmla="*/ 0 w 932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109" h="6858000">
                <a:moveTo>
                  <a:pt x="0" y="0"/>
                </a:moveTo>
                <a:lnTo>
                  <a:pt x="9324109" y="0"/>
                </a:lnTo>
                <a:lnTo>
                  <a:pt x="9324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63A75D-CF84-4140-856D-DBBCBE9765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4110" y="0"/>
            <a:ext cx="2867891" cy="6858000"/>
          </a:xfrm>
          <a:custGeom>
            <a:avLst/>
            <a:gdLst>
              <a:gd name="connsiteX0" fmla="*/ 0 w 2867891"/>
              <a:gd name="connsiteY0" fmla="*/ 0 h 6858000"/>
              <a:gd name="connsiteX1" fmla="*/ 2867891 w 2867891"/>
              <a:gd name="connsiteY1" fmla="*/ 0 h 6858000"/>
              <a:gd name="connsiteX2" fmla="*/ 2867891 w 2867891"/>
              <a:gd name="connsiteY2" fmla="*/ 6858000 h 6858000"/>
              <a:gd name="connsiteX3" fmla="*/ 0 w 28678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891" h="6858000">
                <a:moveTo>
                  <a:pt x="0" y="0"/>
                </a:moveTo>
                <a:lnTo>
                  <a:pt x="2867891" y="0"/>
                </a:lnTo>
                <a:lnTo>
                  <a:pt x="28678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4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84ECC-032A-448F-944E-F8BD966A3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1709" y="2992582"/>
            <a:ext cx="2881746" cy="2881746"/>
          </a:xfrm>
          <a:custGeom>
            <a:avLst/>
            <a:gdLst>
              <a:gd name="connsiteX0" fmla="*/ 0 w 2881746"/>
              <a:gd name="connsiteY0" fmla="*/ 0 h 2881746"/>
              <a:gd name="connsiteX1" fmla="*/ 2881746 w 2881746"/>
              <a:gd name="connsiteY1" fmla="*/ 0 h 2881746"/>
              <a:gd name="connsiteX2" fmla="*/ 2881746 w 2881746"/>
              <a:gd name="connsiteY2" fmla="*/ 2881746 h 2881746"/>
              <a:gd name="connsiteX3" fmla="*/ 0 w 2881746"/>
              <a:gd name="connsiteY3" fmla="*/ 2881746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746" h="2881746">
                <a:moveTo>
                  <a:pt x="0" y="0"/>
                </a:moveTo>
                <a:lnTo>
                  <a:pt x="2881746" y="0"/>
                </a:lnTo>
                <a:lnTo>
                  <a:pt x="2881746" y="2881746"/>
                </a:lnTo>
                <a:lnTo>
                  <a:pt x="0" y="28817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3400576-D8EB-450D-B217-99DB7AEF87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2992582"/>
            <a:ext cx="2881746" cy="2881746"/>
          </a:xfrm>
          <a:custGeom>
            <a:avLst/>
            <a:gdLst>
              <a:gd name="connsiteX0" fmla="*/ 0 w 2881746"/>
              <a:gd name="connsiteY0" fmla="*/ 0 h 2881746"/>
              <a:gd name="connsiteX1" fmla="*/ 2881746 w 2881746"/>
              <a:gd name="connsiteY1" fmla="*/ 0 h 2881746"/>
              <a:gd name="connsiteX2" fmla="*/ 2881746 w 2881746"/>
              <a:gd name="connsiteY2" fmla="*/ 2881746 h 2881746"/>
              <a:gd name="connsiteX3" fmla="*/ 0 w 2881746"/>
              <a:gd name="connsiteY3" fmla="*/ 2881746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746" h="2881746">
                <a:moveTo>
                  <a:pt x="0" y="0"/>
                </a:moveTo>
                <a:lnTo>
                  <a:pt x="2881746" y="0"/>
                </a:lnTo>
                <a:lnTo>
                  <a:pt x="2881746" y="2881746"/>
                </a:lnTo>
                <a:lnTo>
                  <a:pt x="0" y="28817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187CF8-A803-47CB-99E4-59A981E74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78873"/>
            <a:ext cx="12192000" cy="3629602"/>
          </a:xfrm>
          <a:custGeom>
            <a:avLst/>
            <a:gdLst>
              <a:gd name="connsiteX0" fmla="*/ 0 w 12192000"/>
              <a:gd name="connsiteY0" fmla="*/ 0 h 3629602"/>
              <a:gd name="connsiteX1" fmla="*/ 12192000 w 12192000"/>
              <a:gd name="connsiteY1" fmla="*/ 0 h 3629602"/>
              <a:gd name="connsiteX2" fmla="*/ 12192000 w 12192000"/>
              <a:gd name="connsiteY2" fmla="*/ 3629602 h 3629602"/>
              <a:gd name="connsiteX3" fmla="*/ 0 w 12192000"/>
              <a:gd name="connsiteY3" fmla="*/ 3629602 h 362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29602">
                <a:moveTo>
                  <a:pt x="0" y="0"/>
                </a:moveTo>
                <a:lnTo>
                  <a:pt x="12192000" y="0"/>
                </a:lnTo>
                <a:lnTo>
                  <a:pt x="12192000" y="3629602"/>
                </a:lnTo>
                <a:lnTo>
                  <a:pt x="0" y="36296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CBA5BA-1B8F-459D-A994-8F1C6F65E1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671456"/>
            <a:ext cx="3144982" cy="3186545"/>
          </a:xfrm>
          <a:custGeom>
            <a:avLst/>
            <a:gdLst>
              <a:gd name="connsiteX0" fmla="*/ 0 w 3144982"/>
              <a:gd name="connsiteY0" fmla="*/ 0 h 3186545"/>
              <a:gd name="connsiteX1" fmla="*/ 3144982 w 3144982"/>
              <a:gd name="connsiteY1" fmla="*/ 0 h 3186545"/>
              <a:gd name="connsiteX2" fmla="*/ 3144982 w 3144982"/>
              <a:gd name="connsiteY2" fmla="*/ 3186545 h 3186545"/>
              <a:gd name="connsiteX3" fmla="*/ 0 w 3144982"/>
              <a:gd name="connsiteY3" fmla="*/ 3186545 h 318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4982" h="3186545">
                <a:moveTo>
                  <a:pt x="0" y="0"/>
                </a:moveTo>
                <a:lnTo>
                  <a:pt x="3144982" y="0"/>
                </a:lnTo>
                <a:lnTo>
                  <a:pt x="3144982" y="3186545"/>
                </a:lnTo>
                <a:lnTo>
                  <a:pt x="0" y="3186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D0F0FC-A824-49E3-80C9-E850D86A2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7710" y="1170709"/>
            <a:ext cx="4516581" cy="4516581"/>
          </a:xfrm>
          <a:custGeom>
            <a:avLst/>
            <a:gdLst>
              <a:gd name="connsiteX0" fmla="*/ 0 w 4516581"/>
              <a:gd name="connsiteY0" fmla="*/ 0 h 4516581"/>
              <a:gd name="connsiteX1" fmla="*/ 4516581 w 4516581"/>
              <a:gd name="connsiteY1" fmla="*/ 0 h 4516581"/>
              <a:gd name="connsiteX2" fmla="*/ 4516581 w 4516581"/>
              <a:gd name="connsiteY2" fmla="*/ 4516581 h 4516581"/>
              <a:gd name="connsiteX3" fmla="*/ 0 w 4516581"/>
              <a:gd name="connsiteY3" fmla="*/ 4516581 h 451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1" h="4516581">
                <a:moveTo>
                  <a:pt x="0" y="0"/>
                </a:moveTo>
                <a:lnTo>
                  <a:pt x="4516581" y="0"/>
                </a:lnTo>
                <a:lnTo>
                  <a:pt x="4516581" y="4516581"/>
                </a:lnTo>
                <a:lnTo>
                  <a:pt x="0" y="45165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099C05-F391-49E3-87AF-7E081BDEF0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08364"/>
            <a:ext cx="7716982" cy="5749636"/>
          </a:xfrm>
          <a:custGeom>
            <a:avLst/>
            <a:gdLst>
              <a:gd name="connsiteX0" fmla="*/ 0 w 7716982"/>
              <a:gd name="connsiteY0" fmla="*/ 0 h 5749636"/>
              <a:gd name="connsiteX1" fmla="*/ 7716982 w 7716982"/>
              <a:gd name="connsiteY1" fmla="*/ 0 h 5749636"/>
              <a:gd name="connsiteX2" fmla="*/ 7716982 w 7716982"/>
              <a:gd name="connsiteY2" fmla="*/ 5749636 h 5749636"/>
              <a:gd name="connsiteX3" fmla="*/ 0 w 7716982"/>
              <a:gd name="connsiteY3" fmla="*/ 5749636 h 574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982" h="5749636">
                <a:moveTo>
                  <a:pt x="0" y="0"/>
                </a:moveTo>
                <a:lnTo>
                  <a:pt x="7716982" y="0"/>
                </a:lnTo>
                <a:lnTo>
                  <a:pt x="7716982" y="5749636"/>
                </a:lnTo>
                <a:lnTo>
                  <a:pt x="0" y="5749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01DCDCC-7C5E-4E33-9F6F-CE92779A4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856" y="0"/>
            <a:ext cx="8368145" cy="5735782"/>
          </a:xfrm>
          <a:custGeom>
            <a:avLst/>
            <a:gdLst>
              <a:gd name="connsiteX0" fmla="*/ 0 w 8368145"/>
              <a:gd name="connsiteY0" fmla="*/ 0 h 5735782"/>
              <a:gd name="connsiteX1" fmla="*/ 8368145 w 8368145"/>
              <a:gd name="connsiteY1" fmla="*/ 0 h 5735782"/>
              <a:gd name="connsiteX2" fmla="*/ 8368145 w 8368145"/>
              <a:gd name="connsiteY2" fmla="*/ 5735782 h 5735782"/>
              <a:gd name="connsiteX3" fmla="*/ 0 w 8368145"/>
              <a:gd name="connsiteY3" fmla="*/ 5735782 h 5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145" h="5735782">
                <a:moveTo>
                  <a:pt x="0" y="0"/>
                </a:moveTo>
                <a:lnTo>
                  <a:pt x="8368145" y="0"/>
                </a:lnTo>
                <a:lnTo>
                  <a:pt x="8368145" y="5735782"/>
                </a:lnTo>
                <a:lnTo>
                  <a:pt x="0" y="5735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75110C-27B1-416F-9AAD-EBE4088D34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8183" y="4128656"/>
            <a:ext cx="2729345" cy="2729345"/>
          </a:xfrm>
          <a:custGeom>
            <a:avLst/>
            <a:gdLst>
              <a:gd name="connsiteX0" fmla="*/ 0 w 2729345"/>
              <a:gd name="connsiteY0" fmla="*/ 0 h 2729345"/>
              <a:gd name="connsiteX1" fmla="*/ 2729345 w 2729345"/>
              <a:gd name="connsiteY1" fmla="*/ 0 h 2729345"/>
              <a:gd name="connsiteX2" fmla="*/ 2729345 w 2729345"/>
              <a:gd name="connsiteY2" fmla="*/ 2729345 h 2729345"/>
              <a:gd name="connsiteX3" fmla="*/ 0 w 2729345"/>
              <a:gd name="connsiteY3" fmla="*/ 2729345 h 272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345" h="2729345">
                <a:moveTo>
                  <a:pt x="0" y="0"/>
                </a:moveTo>
                <a:lnTo>
                  <a:pt x="2729345" y="0"/>
                </a:lnTo>
                <a:lnTo>
                  <a:pt x="2729345" y="2729345"/>
                </a:lnTo>
                <a:lnTo>
                  <a:pt x="0" y="27293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1DAB456-5687-4796-9794-1D6BC17A8D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74729" y="4128656"/>
            <a:ext cx="2729345" cy="2729345"/>
          </a:xfrm>
          <a:custGeom>
            <a:avLst/>
            <a:gdLst>
              <a:gd name="connsiteX0" fmla="*/ 0 w 2729345"/>
              <a:gd name="connsiteY0" fmla="*/ 0 h 2729345"/>
              <a:gd name="connsiteX1" fmla="*/ 2729345 w 2729345"/>
              <a:gd name="connsiteY1" fmla="*/ 0 h 2729345"/>
              <a:gd name="connsiteX2" fmla="*/ 2729345 w 2729345"/>
              <a:gd name="connsiteY2" fmla="*/ 2729345 h 2729345"/>
              <a:gd name="connsiteX3" fmla="*/ 0 w 2729345"/>
              <a:gd name="connsiteY3" fmla="*/ 2729345 h 272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345" h="2729345">
                <a:moveTo>
                  <a:pt x="0" y="0"/>
                </a:moveTo>
                <a:lnTo>
                  <a:pt x="2729345" y="0"/>
                </a:lnTo>
                <a:lnTo>
                  <a:pt x="2729345" y="2729345"/>
                </a:lnTo>
                <a:lnTo>
                  <a:pt x="0" y="27293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8A331-1D3B-45C1-A0A1-7C39C86C2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5745" y="2410691"/>
            <a:ext cx="3061855" cy="2230582"/>
          </a:xfrm>
          <a:custGeom>
            <a:avLst/>
            <a:gdLst>
              <a:gd name="connsiteX0" fmla="*/ 0 w 3061855"/>
              <a:gd name="connsiteY0" fmla="*/ 0 h 2230582"/>
              <a:gd name="connsiteX1" fmla="*/ 3061855 w 3061855"/>
              <a:gd name="connsiteY1" fmla="*/ 0 h 2230582"/>
              <a:gd name="connsiteX2" fmla="*/ 3061855 w 3061855"/>
              <a:gd name="connsiteY2" fmla="*/ 2230582 h 2230582"/>
              <a:gd name="connsiteX3" fmla="*/ 0 w 3061855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1855" h="2230582">
                <a:moveTo>
                  <a:pt x="0" y="0"/>
                </a:moveTo>
                <a:lnTo>
                  <a:pt x="3061855" y="0"/>
                </a:lnTo>
                <a:lnTo>
                  <a:pt x="3061855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3AF586-6D30-43B3-A35E-BF33223E5D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6147" y="2410691"/>
            <a:ext cx="3061855" cy="2230582"/>
          </a:xfrm>
          <a:custGeom>
            <a:avLst/>
            <a:gdLst>
              <a:gd name="connsiteX0" fmla="*/ 0 w 3061855"/>
              <a:gd name="connsiteY0" fmla="*/ 0 h 2230582"/>
              <a:gd name="connsiteX1" fmla="*/ 3061855 w 3061855"/>
              <a:gd name="connsiteY1" fmla="*/ 0 h 2230582"/>
              <a:gd name="connsiteX2" fmla="*/ 3061855 w 3061855"/>
              <a:gd name="connsiteY2" fmla="*/ 2230582 h 2230582"/>
              <a:gd name="connsiteX3" fmla="*/ 0 w 3061855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1855" h="2230582">
                <a:moveTo>
                  <a:pt x="0" y="0"/>
                </a:moveTo>
                <a:lnTo>
                  <a:pt x="3061855" y="0"/>
                </a:lnTo>
                <a:lnTo>
                  <a:pt x="3061855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B52933C-DD32-4C14-971F-0E689065D4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06548" y="2410691"/>
            <a:ext cx="1385453" cy="2230582"/>
          </a:xfrm>
          <a:custGeom>
            <a:avLst/>
            <a:gdLst>
              <a:gd name="connsiteX0" fmla="*/ 0 w 1385453"/>
              <a:gd name="connsiteY0" fmla="*/ 0 h 2230582"/>
              <a:gd name="connsiteX1" fmla="*/ 1385453 w 1385453"/>
              <a:gd name="connsiteY1" fmla="*/ 0 h 2230582"/>
              <a:gd name="connsiteX2" fmla="*/ 1385453 w 1385453"/>
              <a:gd name="connsiteY2" fmla="*/ 2230582 h 2230582"/>
              <a:gd name="connsiteX3" fmla="*/ 0 w 1385453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453" h="2230582">
                <a:moveTo>
                  <a:pt x="0" y="0"/>
                </a:moveTo>
                <a:lnTo>
                  <a:pt x="1385453" y="0"/>
                </a:lnTo>
                <a:lnTo>
                  <a:pt x="1385453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4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C9140C-0BFC-454D-ADB8-34F3A0FEB8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4619" y="678873"/>
            <a:ext cx="3477491" cy="5472545"/>
          </a:xfrm>
          <a:custGeom>
            <a:avLst/>
            <a:gdLst>
              <a:gd name="connsiteX0" fmla="*/ 0 w 3477491"/>
              <a:gd name="connsiteY0" fmla="*/ 0 h 5472545"/>
              <a:gd name="connsiteX1" fmla="*/ 3477491 w 3477491"/>
              <a:gd name="connsiteY1" fmla="*/ 0 h 5472545"/>
              <a:gd name="connsiteX2" fmla="*/ 3477491 w 3477491"/>
              <a:gd name="connsiteY2" fmla="*/ 5472545 h 5472545"/>
              <a:gd name="connsiteX3" fmla="*/ 0 w 3477491"/>
              <a:gd name="connsiteY3" fmla="*/ 5472545 h 5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491" h="5472545">
                <a:moveTo>
                  <a:pt x="0" y="0"/>
                </a:moveTo>
                <a:lnTo>
                  <a:pt x="3477491" y="0"/>
                </a:lnTo>
                <a:lnTo>
                  <a:pt x="3477491" y="5472545"/>
                </a:lnTo>
                <a:lnTo>
                  <a:pt x="0" y="5472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90A0EDC-1C0A-4D1A-A2E3-42D786282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5056" y="0"/>
            <a:ext cx="5514109" cy="6858000"/>
          </a:xfrm>
          <a:custGeom>
            <a:avLst/>
            <a:gdLst>
              <a:gd name="connsiteX0" fmla="*/ 0 w 5514109"/>
              <a:gd name="connsiteY0" fmla="*/ 0 h 6858000"/>
              <a:gd name="connsiteX1" fmla="*/ 5514109 w 5514109"/>
              <a:gd name="connsiteY1" fmla="*/ 0 h 6858000"/>
              <a:gd name="connsiteX2" fmla="*/ 5514109 w 5514109"/>
              <a:gd name="connsiteY2" fmla="*/ 6858000 h 6858000"/>
              <a:gd name="connsiteX3" fmla="*/ 0 w 551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4109" h="6858000">
                <a:moveTo>
                  <a:pt x="0" y="0"/>
                </a:moveTo>
                <a:lnTo>
                  <a:pt x="5514109" y="0"/>
                </a:lnTo>
                <a:lnTo>
                  <a:pt x="5514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21FA2E-D4AA-487C-B34C-8C6DA2EE07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637" y="2937165"/>
            <a:ext cx="3879273" cy="3020291"/>
          </a:xfrm>
          <a:custGeom>
            <a:avLst/>
            <a:gdLst>
              <a:gd name="connsiteX0" fmla="*/ 0 w 3879273"/>
              <a:gd name="connsiteY0" fmla="*/ 0 h 3020291"/>
              <a:gd name="connsiteX1" fmla="*/ 3879273 w 3879273"/>
              <a:gd name="connsiteY1" fmla="*/ 0 h 3020291"/>
              <a:gd name="connsiteX2" fmla="*/ 3879273 w 3879273"/>
              <a:gd name="connsiteY2" fmla="*/ 3020291 h 3020291"/>
              <a:gd name="connsiteX3" fmla="*/ 0 w 3879273"/>
              <a:gd name="connsiteY3" fmla="*/ 3020291 h 30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3" h="3020291">
                <a:moveTo>
                  <a:pt x="0" y="0"/>
                </a:moveTo>
                <a:lnTo>
                  <a:pt x="3879273" y="0"/>
                </a:lnTo>
                <a:lnTo>
                  <a:pt x="3879273" y="3020291"/>
                </a:lnTo>
                <a:lnTo>
                  <a:pt x="0" y="30202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DFBA7C-307C-4B0D-B873-305A654D1C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89419" y="2937165"/>
            <a:ext cx="2022764" cy="3020291"/>
          </a:xfrm>
          <a:custGeom>
            <a:avLst/>
            <a:gdLst>
              <a:gd name="connsiteX0" fmla="*/ 0 w 2022764"/>
              <a:gd name="connsiteY0" fmla="*/ 0 h 3020291"/>
              <a:gd name="connsiteX1" fmla="*/ 2022764 w 2022764"/>
              <a:gd name="connsiteY1" fmla="*/ 0 h 3020291"/>
              <a:gd name="connsiteX2" fmla="*/ 2022764 w 2022764"/>
              <a:gd name="connsiteY2" fmla="*/ 3020291 h 3020291"/>
              <a:gd name="connsiteX3" fmla="*/ 0 w 2022764"/>
              <a:gd name="connsiteY3" fmla="*/ 3020291 h 30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764" h="3020291">
                <a:moveTo>
                  <a:pt x="0" y="0"/>
                </a:moveTo>
                <a:lnTo>
                  <a:pt x="2022764" y="0"/>
                </a:lnTo>
                <a:lnTo>
                  <a:pt x="2022764" y="3020291"/>
                </a:lnTo>
                <a:lnTo>
                  <a:pt x="0" y="30202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3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DCCA5C-1772-4FF3-AED5-6CDC210ED7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5237" y="928255"/>
            <a:ext cx="3117272" cy="4267200"/>
          </a:xfrm>
          <a:custGeom>
            <a:avLst/>
            <a:gdLst>
              <a:gd name="connsiteX0" fmla="*/ 0 w 3117272"/>
              <a:gd name="connsiteY0" fmla="*/ 0 h 4267200"/>
              <a:gd name="connsiteX1" fmla="*/ 3117272 w 3117272"/>
              <a:gd name="connsiteY1" fmla="*/ 0 h 4267200"/>
              <a:gd name="connsiteX2" fmla="*/ 3117272 w 3117272"/>
              <a:gd name="connsiteY2" fmla="*/ 4267200 h 4267200"/>
              <a:gd name="connsiteX3" fmla="*/ 0 w 3117272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7272" h="4267200">
                <a:moveTo>
                  <a:pt x="0" y="0"/>
                </a:moveTo>
                <a:lnTo>
                  <a:pt x="3117272" y="0"/>
                </a:lnTo>
                <a:lnTo>
                  <a:pt x="3117272" y="4267200"/>
                </a:lnTo>
                <a:lnTo>
                  <a:pt x="0" y="426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011743-1F0F-4176-A91E-50DD5AABA5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2909" y="2590800"/>
            <a:ext cx="3505200" cy="4267200"/>
          </a:xfrm>
          <a:custGeom>
            <a:avLst/>
            <a:gdLst>
              <a:gd name="connsiteX0" fmla="*/ 0 w 3505200"/>
              <a:gd name="connsiteY0" fmla="*/ 0 h 4267200"/>
              <a:gd name="connsiteX1" fmla="*/ 3505200 w 3505200"/>
              <a:gd name="connsiteY1" fmla="*/ 0 h 4267200"/>
              <a:gd name="connsiteX2" fmla="*/ 3505200 w 3505200"/>
              <a:gd name="connsiteY2" fmla="*/ 4267200 h 4267200"/>
              <a:gd name="connsiteX3" fmla="*/ 0 w 3505200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4267200">
                <a:moveTo>
                  <a:pt x="0" y="0"/>
                </a:moveTo>
                <a:lnTo>
                  <a:pt x="3505200" y="0"/>
                </a:lnTo>
                <a:lnTo>
                  <a:pt x="3505200" y="4267200"/>
                </a:lnTo>
                <a:lnTo>
                  <a:pt x="0" y="426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44AC6C-761C-44D2-B5D9-5780F4E86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0612" y="4023316"/>
            <a:ext cx="2510775" cy="2510533"/>
          </a:xfrm>
          <a:custGeom>
            <a:avLst/>
            <a:gdLst>
              <a:gd name="connsiteX0" fmla="*/ 1496291 w 2992582"/>
              <a:gd name="connsiteY0" fmla="*/ 0 h 2992293"/>
              <a:gd name="connsiteX1" fmla="*/ 2992582 w 2992582"/>
              <a:gd name="connsiteY1" fmla="*/ 1496291 h 2992293"/>
              <a:gd name="connsiteX2" fmla="*/ 1649278 w 2992582"/>
              <a:gd name="connsiteY2" fmla="*/ 2984857 h 2992293"/>
              <a:gd name="connsiteX3" fmla="*/ 1502015 w 2992582"/>
              <a:gd name="connsiteY3" fmla="*/ 2992293 h 2992293"/>
              <a:gd name="connsiteX4" fmla="*/ 1490568 w 2992582"/>
              <a:gd name="connsiteY4" fmla="*/ 2992293 h 2992293"/>
              <a:gd name="connsiteX5" fmla="*/ 1343304 w 2992582"/>
              <a:gd name="connsiteY5" fmla="*/ 2984857 h 2992293"/>
              <a:gd name="connsiteX6" fmla="*/ 0 w 2992582"/>
              <a:gd name="connsiteY6" fmla="*/ 1496291 h 2992293"/>
              <a:gd name="connsiteX7" fmla="*/ 1496291 w 2992582"/>
              <a:gd name="connsiteY7" fmla="*/ 0 h 299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582" h="2992293">
                <a:moveTo>
                  <a:pt x="1496291" y="0"/>
                </a:moveTo>
                <a:cubicBezTo>
                  <a:pt x="2322670" y="0"/>
                  <a:pt x="2992582" y="669912"/>
                  <a:pt x="2992582" y="1496291"/>
                </a:cubicBezTo>
                <a:cubicBezTo>
                  <a:pt x="2992582" y="2271022"/>
                  <a:pt x="2403792" y="2908232"/>
                  <a:pt x="1649278" y="2984857"/>
                </a:cubicBezTo>
                <a:lnTo>
                  <a:pt x="1502015" y="2992293"/>
                </a:lnTo>
                <a:lnTo>
                  <a:pt x="1490568" y="2992293"/>
                </a:lnTo>
                <a:lnTo>
                  <a:pt x="1343304" y="2984857"/>
                </a:lnTo>
                <a:cubicBezTo>
                  <a:pt x="588790" y="2908232"/>
                  <a:pt x="0" y="2271022"/>
                  <a:pt x="0" y="1496291"/>
                </a:cubicBezTo>
                <a:cubicBezTo>
                  <a:pt x="0" y="669912"/>
                  <a:pt x="669912" y="0"/>
                  <a:pt x="14962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7D965D5-5E80-4408-A88F-B0D6EA4C5C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78874"/>
            <a:ext cx="12192000" cy="4599709"/>
          </a:xfrm>
          <a:custGeom>
            <a:avLst/>
            <a:gdLst>
              <a:gd name="connsiteX0" fmla="*/ 0 w 12192000"/>
              <a:gd name="connsiteY0" fmla="*/ 0 h 4599709"/>
              <a:gd name="connsiteX1" fmla="*/ 12192000 w 12192000"/>
              <a:gd name="connsiteY1" fmla="*/ 0 h 4599709"/>
              <a:gd name="connsiteX2" fmla="*/ 12192000 w 12192000"/>
              <a:gd name="connsiteY2" fmla="*/ 4599709 h 4599709"/>
              <a:gd name="connsiteX3" fmla="*/ 0 w 12192000"/>
              <a:gd name="connsiteY3" fmla="*/ 4599709 h 459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99709">
                <a:moveTo>
                  <a:pt x="0" y="0"/>
                </a:moveTo>
                <a:lnTo>
                  <a:pt x="12192000" y="0"/>
                </a:lnTo>
                <a:lnTo>
                  <a:pt x="12192000" y="4599709"/>
                </a:lnTo>
                <a:lnTo>
                  <a:pt x="0" y="4599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7796F7-58F2-4B7D-892A-09FAB46949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385456"/>
            <a:ext cx="7994073" cy="3602181"/>
          </a:xfrm>
          <a:custGeom>
            <a:avLst/>
            <a:gdLst>
              <a:gd name="connsiteX0" fmla="*/ 0 w 7994073"/>
              <a:gd name="connsiteY0" fmla="*/ 0 h 3602181"/>
              <a:gd name="connsiteX1" fmla="*/ 7994073 w 7994073"/>
              <a:gd name="connsiteY1" fmla="*/ 0 h 3602181"/>
              <a:gd name="connsiteX2" fmla="*/ 7994073 w 7994073"/>
              <a:gd name="connsiteY2" fmla="*/ 3602181 h 3602181"/>
              <a:gd name="connsiteX3" fmla="*/ 0 w 7994073"/>
              <a:gd name="connsiteY3" fmla="*/ 3602181 h 360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4073" h="3602181">
                <a:moveTo>
                  <a:pt x="0" y="0"/>
                </a:moveTo>
                <a:lnTo>
                  <a:pt x="7994073" y="0"/>
                </a:lnTo>
                <a:lnTo>
                  <a:pt x="7994073" y="3602181"/>
                </a:lnTo>
                <a:lnTo>
                  <a:pt x="0" y="36021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19E579-0936-4CFF-9C3E-6B5D59668B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4110" y="0"/>
            <a:ext cx="2867891" cy="6858000"/>
          </a:xfrm>
          <a:custGeom>
            <a:avLst/>
            <a:gdLst>
              <a:gd name="connsiteX0" fmla="*/ 0 w 2867891"/>
              <a:gd name="connsiteY0" fmla="*/ 0 h 6858000"/>
              <a:gd name="connsiteX1" fmla="*/ 2867891 w 2867891"/>
              <a:gd name="connsiteY1" fmla="*/ 0 h 6858000"/>
              <a:gd name="connsiteX2" fmla="*/ 2867891 w 2867891"/>
              <a:gd name="connsiteY2" fmla="*/ 6858000 h 6858000"/>
              <a:gd name="connsiteX3" fmla="*/ 0 w 28678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891" h="6858000">
                <a:moveTo>
                  <a:pt x="0" y="0"/>
                </a:moveTo>
                <a:lnTo>
                  <a:pt x="2867891" y="0"/>
                </a:lnTo>
                <a:lnTo>
                  <a:pt x="28678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3AE0EB5-FDCD-4C0D-8765-781A7483B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7528" y="1191492"/>
            <a:ext cx="2147455" cy="2275609"/>
          </a:xfrm>
          <a:custGeom>
            <a:avLst/>
            <a:gdLst>
              <a:gd name="connsiteX0" fmla="*/ 0 w 2147455"/>
              <a:gd name="connsiteY0" fmla="*/ 0 h 2275609"/>
              <a:gd name="connsiteX1" fmla="*/ 2147455 w 2147455"/>
              <a:gd name="connsiteY1" fmla="*/ 0 h 2275609"/>
              <a:gd name="connsiteX2" fmla="*/ 2147455 w 2147455"/>
              <a:gd name="connsiteY2" fmla="*/ 2275609 h 2275609"/>
              <a:gd name="connsiteX3" fmla="*/ 0 w 2147455"/>
              <a:gd name="connsiteY3" fmla="*/ 2275609 h 22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7455" h="2275609">
                <a:moveTo>
                  <a:pt x="0" y="0"/>
                </a:moveTo>
                <a:lnTo>
                  <a:pt x="2147455" y="0"/>
                </a:lnTo>
                <a:lnTo>
                  <a:pt x="2147455" y="2275609"/>
                </a:lnTo>
                <a:lnTo>
                  <a:pt x="0" y="22756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36C71D-5E9D-4442-BCFC-03E4256B7D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20882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0B7B58A-ADF5-4284-A097-CD4A876239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649681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F020D8-16AF-4983-A8B2-9CD7448136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4520046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0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5C567B-9958-44DE-A4AF-46DCFCB9FF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8727" y="2538484"/>
            <a:ext cx="1607128" cy="2850933"/>
          </a:xfrm>
          <a:custGeom>
            <a:avLst/>
            <a:gdLst>
              <a:gd name="connsiteX0" fmla="*/ 0 w 1607128"/>
              <a:gd name="connsiteY0" fmla="*/ 0 h 2850933"/>
              <a:gd name="connsiteX1" fmla="*/ 1607128 w 1607128"/>
              <a:gd name="connsiteY1" fmla="*/ 0 h 2850933"/>
              <a:gd name="connsiteX2" fmla="*/ 1607128 w 1607128"/>
              <a:gd name="connsiteY2" fmla="*/ 2850933 h 2850933"/>
              <a:gd name="connsiteX3" fmla="*/ 0 w 1607128"/>
              <a:gd name="connsiteY3" fmla="*/ 2850933 h 28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7128" h="2850933">
                <a:moveTo>
                  <a:pt x="0" y="0"/>
                </a:moveTo>
                <a:lnTo>
                  <a:pt x="1607128" y="0"/>
                </a:lnTo>
                <a:lnTo>
                  <a:pt x="1607128" y="2850933"/>
                </a:lnTo>
                <a:lnTo>
                  <a:pt x="0" y="28509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399F72-56AD-47D0-AAFD-2A67F322B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997528"/>
            <a:ext cx="12192000" cy="4738255"/>
          </a:xfrm>
          <a:custGeom>
            <a:avLst/>
            <a:gdLst>
              <a:gd name="connsiteX0" fmla="*/ 0 w 12192000"/>
              <a:gd name="connsiteY0" fmla="*/ 0 h 4738255"/>
              <a:gd name="connsiteX1" fmla="*/ 12192000 w 12192000"/>
              <a:gd name="connsiteY1" fmla="*/ 0 h 4738255"/>
              <a:gd name="connsiteX2" fmla="*/ 12192000 w 12192000"/>
              <a:gd name="connsiteY2" fmla="*/ 4738255 h 4738255"/>
              <a:gd name="connsiteX3" fmla="*/ 0 w 12192000"/>
              <a:gd name="connsiteY3" fmla="*/ 4738255 h 473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38255">
                <a:moveTo>
                  <a:pt x="0" y="0"/>
                </a:moveTo>
                <a:lnTo>
                  <a:pt x="12192000" y="0"/>
                </a:lnTo>
                <a:lnTo>
                  <a:pt x="12192000" y="4738255"/>
                </a:lnTo>
                <a:lnTo>
                  <a:pt x="0" y="4738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37929D-17B6-4AB5-986F-C46A917C7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1869" y="1856096"/>
            <a:ext cx="5600131" cy="3807725"/>
          </a:xfrm>
          <a:custGeom>
            <a:avLst/>
            <a:gdLst>
              <a:gd name="connsiteX0" fmla="*/ 0 w 5600131"/>
              <a:gd name="connsiteY0" fmla="*/ 0 h 3807725"/>
              <a:gd name="connsiteX1" fmla="*/ 5600131 w 5600131"/>
              <a:gd name="connsiteY1" fmla="*/ 0 h 3807725"/>
              <a:gd name="connsiteX2" fmla="*/ 5600131 w 5600131"/>
              <a:gd name="connsiteY2" fmla="*/ 3807725 h 3807725"/>
              <a:gd name="connsiteX3" fmla="*/ 0 w 5600131"/>
              <a:gd name="connsiteY3" fmla="*/ 3807725 h 380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0131" h="3807725">
                <a:moveTo>
                  <a:pt x="0" y="0"/>
                </a:moveTo>
                <a:lnTo>
                  <a:pt x="5600131" y="0"/>
                </a:lnTo>
                <a:lnTo>
                  <a:pt x="5600131" y="3807725"/>
                </a:lnTo>
                <a:lnTo>
                  <a:pt x="0" y="3807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4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1084BF-683A-47C8-8D55-9DB5608B7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7055" y="831272"/>
            <a:ext cx="4128654" cy="5195455"/>
          </a:xfrm>
          <a:custGeom>
            <a:avLst/>
            <a:gdLst>
              <a:gd name="connsiteX0" fmla="*/ 0 w 4128654"/>
              <a:gd name="connsiteY0" fmla="*/ 0 h 5195455"/>
              <a:gd name="connsiteX1" fmla="*/ 4128654 w 4128654"/>
              <a:gd name="connsiteY1" fmla="*/ 0 h 5195455"/>
              <a:gd name="connsiteX2" fmla="*/ 4128654 w 4128654"/>
              <a:gd name="connsiteY2" fmla="*/ 5195455 h 5195455"/>
              <a:gd name="connsiteX3" fmla="*/ 0 w 4128654"/>
              <a:gd name="connsiteY3" fmla="*/ 5195455 h 519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8654" h="5195455">
                <a:moveTo>
                  <a:pt x="0" y="0"/>
                </a:moveTo>
                <a:lnTo>
                  <a:pt x="4128654" y="0"/>
                </a:lnTo>
                <a:lnTo>
                  <a:pt x="4128654" y="5195455"/>
                </a:lnTo>
                <a:lnTo>
                  <a:pt x="0" y="5195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9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91F320-6C49-4486-8530-4007D65754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6767" y="1854926"/>
            <a:ext cx="1881051" cy="3300548"/>
          </a:xfrm>
          <a:custGeom>
            <a:avLst/>
            <a:gdLst>
              <a:gd name="connsiteX0" fmla="*/ 0 w 1881051"/>
              <a:gd name="connsiteY0" fmla="*/ 0 h 3300548"/>
              <a:gd name="connsiteX1" fmla="*/ 1881051 w 1881051"/>
              <a:gd name="connsiteY1" fmla="*/ 0 h 3300548"/>
              <a:gd name="connsiteX2" fmla="*/ 1881051 w 1881051"/>
              <a:gd name="connsiteY2" fmla="*/ 3300548 h 3300548"/>
              <a:gd name="connsiteX3" fmla="*/ 0 w 1881051"/>
              <a:gd name="connsiteY3" fmla="*/ 3300548 h 330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051" h="3300548">
                <a:moveTo>
                  <a:pt x="0" y="0"/>
                </a:moveTo>
                <a:lnTo>
                  <a:pt x="1881051" y="0"/>
                </a:lnTo>
                <a:lnTo>
                  <a:pt x="1881051" y="3300548"/>
                </a:lnTo>
                <a:lnTo>
                  <a:pt x="0" y="33005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017C181-2754-45F7-AD93-9923D0EF83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38399" y="1302328"/>
            <a:ext cx="4890655" cy="5555673"/>
          </a:xfrm>
          <a:custGeom>
            <a:avLst/>
            <a:gdLst>
              <a:gd name="connsiteX0" fmla="*/ 0 w 4890655"/>
              <a:gd name="connsiteY0" fmla="*/ 0 h 5555673"/>
              <a:gd name="connsiteX1" fmla="*/ 4890655 w 4890655"/>
              <a:gd name="connsiteY1" fmla="*/ 0 h 5555673"/>
              <a:gd name="connsiteX2" fmla="*/ 4890655 w 4890655"/>
              <a:gd name="connsiteY2" fmla="*/ 5555673 h 5555673"/>
              <a:gd name="connsiteX3" fmla="*/ 0 w 4890655"/>
              <a:gd name="connsiteY3" fmla="*/ 5555673 h 555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655" h="5555673">
                <a:moveTo>
                  <a:pt x="0" y="0"/>
                </a:moveTo>
                <a:lnTo>
                  <a:pt x="4890655" y="0"/>
                </a:lnTo>
                <a:lnTo>
                  <a:pt x="4890655" y="5555673"/>
                </a:lnTo>
                <a:lnTo>
                  <a:pt x="0" y="55556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4C6DB4C-F335-43DE-97C0-2FF110AE2A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90165" y="5334000"/>
            <a:ext cx="3726872" cy="1524000"/>
          </a:xfrm>
          <a:custGeom>
            <a:avLst/>
            <a:gdLst>
              <a:gd name="connsiteX0" fmla="*/ 0 w 3726872"/>
              <a:gd name="connsiteY0" fmla="*/ 0 h 1524000"/>
              <a:gd name="connsiteX1" fmla="*/ 3726872 w 3726872"/>
              <a:gd name="connsiteY1" fmla="*/ 0 h 1524000"/>
              <a:gd name="connsiteX2" fmla="*/ 3726872 w 3726872"/>
              <a:gd name="connsiteY2" fmla="*/ 1524000 h 1524000"/>
              <a:gd name="connsiteX3" fmla="*/ 0 w 3726872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872" h="1524000">
                <a:moveTo>
                  <a:pt x="0" y="0"/>
                </a:moveTo>
                <a:lnTo>
                  <a:pt x="3726872" y="0"/>
                </a:lnTo>
                <a:lnTo>
                  <a:pt x="3726872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C1E007-8A9E-44F2-824A-2A70964810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6327" y="623455"/>
            <a:ext cx="4516582" cy="6234545"/>
          </a:xfrm>
          <a:custGeom>
            <a:avLst/>
            <a:gdLst>
              <a:gd name="connsiteX0" fmla="*/ 0 w 4516582"/>
              <a:gd name="connsiteY0" fmla="*/ 0 h 6234545"/>
              <a:gd name="connsiteX1" fmla="*/ 4516582 w 4516582"/>
              <a:gd name="connsiteY1" fmla="*/ 0 h 6234545"/>
              <a:gd name="connsiteX2" fmla="*/ 4516582 w 4516582"/>
              <a:gd name="connsiteY2" fmla="*/ 6234545 h 6234545"/>
              <a:gd name="connsiteX3" fmla="*/ 0 w 4516582"/>
              <a:gd name="connsiteY3" fmla="*/ 6234545 h 62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2" h="6234545">
                <a:moveTo>
                  <a:pt x="0" y="0"/>
                </a:moveTo>
                <a:lnTo>
                  <a:pt x="4516582" y="0"/>
                </a:lnTo>
                <a:lnTo>
                  <a:pt x="4516582" y="6234545"/>
                </a:lnTo>
                <a:lnTo>
                  <a:pt x="0" y="623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94EECA-4565-4F90-9763-35D372C7F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078" y="1565564"/>
            <a:ext cx="2050473" cy="3075709"/>
          </a:xfrm>
          <a:custGeom>
            <a:avLst/>
            <a:gdLst>
              <a:gd name="connsiteX0" fmla="*/ 0 w 2050473"/>
              <a:gd name="connsiteY0" fmla="*/ 0 h 3075709"/>
              <a:gd name="connsiteX1" fmla="*/ 2050473 w 2050473"/>
              <a:gd name="connsiteY1" fmla="*/ 0 h 3075709"/>
              <a:gd name="connsiteX2" fmla="*/ 2050473 w 2050473"/>
              <a:gd name="connsiteY2" fmla="*/ 3075709 h 3075709"/>
              <a:gd name="connsiteX3" fmla="*/ 0 w 2050473"/>
              <a:gd name="connsiteY3" fmla="*/ 3075709 h 30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473" h="3075709">
                <a:moveTo>
                  <a:pt x="0" y="0"/>
                </a:moveTo>
                <a:lnTo>
                  <a:pt x="2050473" y="0"/>
                </a:lnTo>
                <a:lnTo>
                  <a:pt x="2050473" y="3075709"/>
                </a:lnTo>
                <a:lnTo>
                  <a:pt x="0" y="3075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78AB251-5928-444C-AE56-628B2FD80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605" y="1565563"/>
            <a:ext cx="2050473" cy="3075709"/>
          </a:xfrm>
          <a:custGeom>
            <a:avLst/>
            <a:gdLst>
              <a:gd name="connsiteX0" fmla="*/ 0 w 2050473"/>
              <a:gd name="connsiteY0" fmla="*/ 0 h 3075709"/>
              <a:gd name="connsiteX1" fmla="*/ 2050473 w 2050473"/>
              <a:gd name="connsiteY1" fmla="*/ 0 h 3075709"/>
              <a:gd name="connsiteX2" fmla="*/ 2050473 w 2050473"/>
              <a:gd name="connsiteY2" fmla="*/ 3075709 h 3075709"/>
              <a:gd name="connsiteX3" fmla="*/ 0 w 2050473"/>
              <a:gd name="connsiteY3" fmla="*/ 3075709 h 30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473" h="3075709">
                <a:moveTo>
                  <a:pt x="0" y="0"/>
                </a:moveTo>
                <a:lnTo>
                  <a:pt x="2050473" y="0"/>
                </a:lnTo>
                <a:lnTo>
                  <a:pt x="2050473" y="3075709"/>
                </a:lnTo>
                <a:lnTo>
                  <a:pt x="0" y="3075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A58AF-CE6A-4F8A-B005-06FECE1C60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678873"/>
            <a:ext cx="5181600" cy="5500254"/>
          </a:xfrm>
          <a:custGeom>
            <a:avLst/>
            <a:gdLst>
              <a:gd name="connsiteX0" fmla="*/ 0 w 5181600"/>
              <a:gd name="connsiteY0" fmla="*/ 0 h 5500254"/>
              <a:gd name="connsiteX1" fmla="*/ 5181600 w 5181600"/>
              <a:gd name="connsiteY1" fmla="*/ 0 h 5500254"/>
              <a:gd name="connsiteX2" fmla="*/ 5181600 w 5181600"/>
              <a:gd name="connsiteY2" fmla="*/ 5500254 h 5500254"/>
              <a:gd name="connsiteX3" fmla="*/ 0 w 5181600"/>
              <a:gd name="connsiteY3" fmla="*/ 5500254 h 550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5500254">
                <a:moveTo>
                  <a:pt x="0" y="0"/>
                </a:moveTo>
                <a:lnTo>
                  <a:pt x="5181600" y="0"/>
                </a:lnTo>
                <a:lnTo>
                  <a:pt x="5181600" y="5500254"/>
                </a:lnTo>
                <a:lnTo>
                  <a:pt x="0" y="55002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AA8DBF-F70B-4FEF-82DD-594214197F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2764" y="665017"/>
            <a:ext cx="9130145" cy="5514109"/>
          </a:xfrm>
          <a:custGeom>
            <a:avLst/>
            <a:gdLst>
              <a:gd name="connsiteX0" fmla="*/ 0 w 9130145"/>
              <a:gd name="connsiteY0" fmla="*/ 0 h 5514109"/>
              <a:gd name="connsiteX1" fmla="*/ 9130145 w 9130145"/>
              <a:gd name="connsiteY1" fmla="*/ 0 h 5514109"/>
              <a:gd name="connsiteX2" fmla="*/ 9130145 w 9130145"/>
              <a:gd name="connsiteY2" fmla="*/ 5514109 h 5514109"/>
              <a:gd name="connsiteX3" fmla="*/ 0 w 9130145"/>
              <a:gd name="connsiteY3" fmla="*/ 5514109 h 551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0145" h="5514109">
                <a:moveTo>
                  <a:pt x="0" y="0"/>
                </a:moveTo>
                <a:lnTo>
                  <a:pt x="9130145" y="0"/>
                </a:lnTo>
                <a:lnTo>
                  <a:pt x="9130145" y="5514109"/>
                </a:lnTo>
                <a:lnTo>
                  <a:pt x="0" y="55141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0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D421B8-A3F0-4C8F-B0B7-5CE10DAAB8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3344" y="637310"/>
            <a:ext cx="7938655" cy="6220691"/>
          </a:xfrm>
          <a:custGeom>
            <a:avLst/>
            <a:gdLst>
              <a:gd name="connsiteX0" fmla="*/ 0 w 7938655"/>
              <a:gd name="connsiteY0" fmla="*/ 0 h 6220691"/>
              <a:gd name="connsiteX1" fmla="*/ 7938655 w 7938655"/>
              <a:gd name="connsiteY1" fmla="*/ 0 h 6220691"/>
              <a:gd name="connsiteX2" fmla="*/ 7938655 w 7938655"/>
              <a:gd name="connsiteY2" fmla="*/ 6220691 h 6220691"/>
              <a:gd name="connsiteX3" fmla="*/ 0 w 7938655"/>
              <a:gd name="connsiteY3" fmla="*/ 6220691 h 622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8655" h="6220691">
                <a:moveTo>
                  <a:pt x="0" y="0"/>
                </a:moveTo>
                <a:lnTo>
                  <a:pt x="7938655" y="0"/>
                </a:lnTo>
                <a:lnTo>
                  <a:pt x="7938655" y="6220691"/>
                </a:lnTo>
                <a:lnTo>
                  <a:pt x="0" y="6220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3A319-ECCA-4BA1-B0A5-31ABD0A20A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78874"/>
            <a:ext cx="12192000" cy="6179127"/>
          </a:xfrm>
          <a:custGeom>
            <a:avLst/>
            <a:gdLst>
              <a:gd name="connsiteX0" fmla="*/ 0 w 12192000"/>
              <a:gd name="connsiteY0" fmla="*/ 0 h 6179127"/>
              <a:gd name="connsiteX1" fmla="*/ 12192000 w 12192000"/>
              <a:gd name="connsiteY1" fmla="*/ 0 h 6179127"/>
              <a:gd name="connsiteX2" fmla="*/ 12192000 w 12192000"/>
              <a:gd name="connsiteY2" fmla="*/ 6179127 h 6179127"/>
              <a:gd name="connsiteX3" fmla="*/ 0 w 12192000"/>
              <a:gd name="connsiteY3" fmla="*/ 6179127 h 617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79127">
                <a:moveTo>
                  <a:pt x="0" y="0"/>
                </a:moveTo>
                <a:lnTo>
                  <a:pt x="12192000" y="0"/>
                </a:lnTo>
                <a:lnTo>
                  <a:pt x="12192000" y="6179127"/>
                </a:lnTo>
                <a:lnTo>
                  <a:pt x="0" y="6179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3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B7CE8-2F86-4088-BD56-CB43F566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BF03F-A8B4-47CE-AF3C-825CD524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815A-E4C0-45B4-ACD0-A0BBFE461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9AA0-5158-4039-AEF6-1488D4014E8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F776-2520-4BD8-A698-E3D159AD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6651-1D56-4CF6-9241-90FB5B68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0C0F2-0114-40A7-A897-2C45E5019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10" Type="http://schemas.openxmlformats.org/officeDocument/2006/relationships/image" Target="../media/image1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noletg@apc.edu.ph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hyperlink" Target="mailto:jojoc@apc.edu.p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conrubia@student.apc.edu.ph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hyperlink" Target="mailto:jmboongaling@student.apc.edu.p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1724F8-A99A-44A3-9EA2-0826A4A0ECED}"/>
              </a:ext>
            </a:extLst>
          </p:cNvPr>
          <p:cNvGrpSpPr/>
          <p:nvPr/>
        </p:nvGrpSpPr>
        <p:grpSpPr>
          <a:xfrm>
            <a:off x="2685515" y="2711935"/>
            <a:ext cx="7018414" cy="1777031"/>
            <a:chOff x="2586793" y="2289476"/>
            <a:chExt cx="7018414" cy="177703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92972A5-4E91-4E21-8CE9-90E7F979580B}"/>
                </a:ext>
              </a:extLst>
            </p:cNvPr>
            <p:cNvSpPr txBox="1">
              <a:spLocks/>
            </p:cNvSpPr>
            <p:nvPr/>
          </p:nvSpPr>
          <p:spPr>
            <a:xfrm>
              <a:off x="2586793" y="2791493"/>
              <a:ext cx="7018414" cy="1275014"/>
            </a:xfrm>
            <a:prstGeom prst="rect">
              <a:avLst/>
            </a:prstGeom>
          </p:spPr>
          <p:txBody>
            <a:bodyPr lIns="91440" tIns="45720" rIns="91440" bIns="4572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2700" dirty="0">
                  <a:solidFill>
                    <a:schemeClr val="accent5">
                      <a:lumMod val="75000"/>
                    </a:schemeClr>
                  </a:solidFill>
                  <a:latin typeface="Raleway ExtraBold"/>
                </a:rPr>
                <a:t>KAYVI </a:t>
              </a:r>
              <a:r>
                <a:rPr lang="en-US" sz="9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leway ExtraBold"/>
                </a:rPr>
                <a:t>byte</a:t>
              </a:r>
              <a:r>
                <a:rPr lang="en-US" sz="12700" dirty="0">
                  <a:solidFill>
                    <a:schemeClr val="accent5">
                      <a:lumMod val="75000"/>
                    </a:schemeClr>
                  </a:solidFill>
                  <a:latin typeface="Raleway ExtraBold"/>
                </a:rPr>
                <a:t>.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59E1332E-7845-4745-9C1B-4DBD7A8FCA84}"/>
                </a:ext>
              </a:extLst>
            </p:cNvPr>
            <p:cNvSpPr txBox="1">
              <a:spLocks/>
            </p:cNvSpPr>
            <p:nvPr/>
          </p:nvSpPr>
          <p:spPr>
            <a:xfrm>
              <a:off x="3990108" y="2289476"/>
              <a:ext cx="4211784" cy="536866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spc="300">
                  <a:latin typeface="Raleway Black"/>
                  <a:ea typeface="Lato Light"/>
                  <a:cs typeface="Lato Light"/>
                </a:rPr>
                <a:t>INTRODUCING</a:t>
              </a:r>
              <a:endParaRPr lang="en-US" sz="1800" spc="300">
                <a:latin typeface="Raleway Black" panose="020B0A030301010600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059958-3378-4B31-8789-4B65CFA902CD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754B77-7426-415F-9E2E-2E616D8A710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86DA7-0140-4DEC-96D8-232E0ABC4197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1156700" cy="2770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>
                <a:latin typeface="Raleway"/>
              </a:rPr>
              <a:t>SURVEIRAMS</a:t>
            </a:r>
            <a:endParaRPr lang="en-US"/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549A4836-E14C-43DC-95D2-809D3022A12B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0F2799-C5A7-4372-B5BC-EBA6B3F86A8A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03A76-E289-4DE0-B19B-16A113950AFE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280EBD2C-E280-4077-82C8-41B94D0AEF1E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3AC887-FFC1-4408-B53A-1B279C14F349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B13F83B-E036-4B1A-8829-260796433A1A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FB24E39C-FCA7-45D4-A0C8-8B1E4FD67D39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20E4D41-9E62-400D-A5AE-93B7AFF91B47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B38BC887-9D9A-4975-9939-2111B067A0F5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3DB36D-2779-4346-A953-E846621EEF31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444155-F032-430B-9DB0-D6F6FCED5596}"/>
              </a:ext>
            </a:extLst>
          </p:cNvPr>
          <p:cNvCxnSpPr>
            <a:cxnSpLocks/>
          </p:cNvCxnSpPr>
          <p:nvPr/>
        </p:nvCxnSpPr>
        <p:spPr>
          <a:xfrm>
            <a:off x="3536551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88B73-2D7E-4BC4-9986-609494B7DF41}"/>
              </a:ext>
            </a:extLst>
          </p:cNvPr>
          <p:cNvGrpSpPr/>
          <p:nvPr/>
        </p:nvGrpSpPr>
        <p:grpSpPr>
          <a:xfrm flipV="1">
            <a:off x="273113" y="5945818"/>
            <a:ext cx="183218" cy="490244"/>
            <a:chOff x="-2260454" y="1059710"/>
            <a:chExt cx="672286" cy="1798863"/>
          </a:xfrm>
          <a:solidFill>
            <a:schemeClr val="tx1"/>
          </a:solidFill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9F63AD4-FB7A-42FA-A7DB-155F1BDEC484}"/>
                </a:ext>
              </a:extLst>
            </p:cNvPr>
            <p:cNvSpPr/>
            <p:nvPr/>
          </p:nvSpPr>
          <p:spPr>
            <a:xfrm>
              <a:off x="-2260454" y="2186287"/>
              <a:ext cx="672286" cy="67228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3F2852E0-B75B-490E-BB41-C832EC65CB8A}"/>
                </a:ext>
              </a:extLst>
            </p:cNvPr>
            <p:cNvSpPr/>
            <p:nvPr/>
          </p:nvSpPr>
          <p:spPr>
            <a:xfrm>
              <a:off x="-2148159" y="1558830"/>
              <a:ext cx="447696" cy="44769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54DE1FD-A178-4653-8603-A5933DCE8DC7}"/>
                </a:ext>
              </a:extLst>
            </p:cNvPr>
            <p:cNvSpPr/>
            <p:nvPr/>
          </p:nvSpPr>
          <p:spPr>
            <a:xfrm>
              <a:off x="-2067948" y="1059710"/>
              <a:ext cx="319359" cy="319359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4A86AD-D3E2-E476-AE7D-AD49A362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-39947" y="1347315"/>
            <a:ext cx="12191999" cy="506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27710" y="67890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DELIVERABLES AND MILESTONES 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F82CAF-FB04-B7E3-F5FA-0F0F9B30F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17946"/>
              </p:ext>
            </p:extLst>
          </p:nvPr>
        </p:nvGraphicFramePr>
        <p:xfrm>
          <a:off x="2449285" y="1483178"/>
          <a:ext cx="7325186" cy="4706189"/>
        </p:xfrm>
        <a:graphic>
          <a:graphicData uri="http://schemas.openxmlformats.org/drawingml/2006/table">
            <a:tbl>
              <a:tblPr/>
              <a:tblGrid>
                <a:gridCol w="4055211">
                  <a:extLst>
                    <a:ext uri="{9D8B030D-6E8A-4147-A177-3AD203B41FA5}">
                      <a16:colId xmlns:a16="http://schemas.microsoft.com/office/drawing/2014/main" val="1697115512"/>
                    </a:ext>
                  </a:extLst>
                </a:gridCol>
                <a:gridCol w="3269975">
                  <a:extLst>
                    <a:ext uri="{9D8B030D-6E8A-4147-A177-3AD203B41FA5}">
                      <a16:colId xmlns:a16="http://schemas.microsoft.com/office/drawing/2014/main" val="1959724708"/>
                    </a:ext>
                  </a:extLst>
                </a:gridCol>
              </a:tblGrid>
              <a:tr h="3537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MILESTONES </a:t>
                      </a:r>
                      <a:endParaRPr lang="en-PH" sz="1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3132" marR="73132" marT="36566" marB="36566" anchor="ctr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START DATES</a:t>
                      </a:r>
                      <a:endParaRPr lang="en-PH" sz="1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3132" marR="73132" marT="36566" marB="36566" anchor="ctr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011722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Initiation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04/11/2023 – 05/12/2023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395775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Develop a Project Plan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05/15/2023 – 09/12/2023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69748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Analysis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09/13/2023 – 10/10/2023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37981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Design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10/11/2023 – 04/01/2024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80718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Testing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04/02/2024 – 04/25/2024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75511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Implementation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04/18/2024 – 06/26/2024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42653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Close Project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07/27/2024 – 08/12/2024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5115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A1B88DB-B94F-B963-E997-980354D1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2651AD5-B6E3-6698-0BCE-D115280315CC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latin typeface="Raleway" panose="020B0503030101060003" pitchFamily="34" charset="0"/>
              </a:rPr>
              <a:t>Karlo </a:t>
            </a:r>
            <a:r>
              <a:rPr lang="en-US" sz="1100" dirty="0" err="1">
                <a:latin typeface="Raleway" panose="020B0503030101060003" pitchFamily="34" charset="0"/>
              </a:rPr>
              <a:t>Boongaling</a:t>
            </a:r>
            <a:endParaRPr lang="en-US" sz="1100" dirty="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F60454-A721-C0A6-178F-249D0FDEDCF5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042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86910"/>
            <a:ext cx="12191999" cy="4940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STAKEHOLDER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F9B1C3-2CD2-0397-90DF-533A7DAE1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54547"/>
              </p:ext>
            </p:extLst>
          </p:nvPr>
        </p:nvGraphicFramePr>
        <p:xfrm>
          <a:off x="730005" y="1506658"/>
          <a:ext cx="11297326" cy="5016270"/>
        </p:xfrm>
        <a:graphic>
          <a:graphicData uri="http://schemas.openxmlformats.org/drawingml/2006/table">
            <a:tbl>
              <a:tblPr/>
              <a:tblGrid>
                <a:gridCol w="1826958">
                  <a:extLst>
                    <a:ext uri="{9D8B030D-6E8A-4147-A177-3AD203B41FA5}">
                      <a16:colId xmlns:a16="http://schemas.microsoft.com/office/drawing/2014/main" val="3471747991"/>
                    </a:ext>
                  </a:extLst>
                </a:gridCol>
                <a:gridCol w="1454113">
                  <a:extLst>
                    <a:ext uri="{9D8B030D-6E8A-4147-A177-3AD203B41FA5}">
                      <a16:colId xmlns:a16="http://schemas.microsoft.com/office/drawing/2014/main" val="3675040056"/>
                    </a:ext>
                  </a:extLst>
                </a:gridCol>
                <a:gridCol w="1174471">
                  <a:extLst>
                    <a:ext uri="{9D8B030D-6E8A-4147-A177-3AD203B41FA5}">
                      <a16:colId xmlns:a16="http://schemas.microsoft.com/office/drawing/2014/main" val="2265169141"/>
                    </a:ext>
                  </a:extLst>
                </a:gridCol>
                <a:gridCol w="1454113">
                  <a:extLst>
                    <a:ext uri="{9D8B030D-6E8A-4147-A177-3AD203B41FA5}">
                      <a16:colId xmlns:a16="http://schemas.microsoft.com/office/drawing/2014/main" val="4166234629"/>
                    </a:ext>
                  </a:extLst>
                </a:gridCol>
                <a:gridCol w="2013388">
                  <a:extLst>
                    <a:ext uri="{9D8B030D-6E8A-4147-A177-3AD203B41FA5}">
                      <a16:colId xmlns:a16="http://schemas.microsoft.com/office/drawing/2014/main" val="1473416846"/>
                    </a:ext>
                  </a:extLst>
                </a:gridCol>
                <a:gridCol w="1733747">
                  <a:extLst>
                    <a:ext uri="{9D8B030D-6E8A-4147-A177-3AD203B41FA5}">
                      <a16:colId xmlns:a16="http://schemas.microsoft.com/office/drawing/2014/main" val="2093776716"/>
                    </a:ext>
                  </a:extLst>
                </a:gridCol>
                <a:gridCol w="1640536">
                  <a:extLst>
                    <a:ext uri="{9D8B030D-6E8A-4147-A177-3AD203B41FA5}">
                      <a16:colId xmlns:a16="http://schemas.microsoft.com/office/drawing/2014/main" val="263007155"/>
                    </a:ext>
                  </a:extLst>
                </a:gridCol>
              </a:tblGrid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INFLUENCE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WHAT IS IMPORTANT TO THE STAKEHOLDER?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HOW COULD THE STAKEHOLDER CONTRIBUTE TO THE PROJECT?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STRATEGY ON ENGAGING THE 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56771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Jojo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Castillo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ITRO Head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receive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Approval and 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878098"/>
                  </a:ext>
                </a:extLst>
              </a:tr>
              <a:tr h="433710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Jose Manuel Garcia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Campus Architect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Receive reports, upload their physical files to the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Approval and use of the application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42394"/>
                  </a:ext>
                </a:extLst>
              </a:tr>
              <a:tr h="160034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Marr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Bringas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BMO Head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send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Interview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836397"/>
                  </a:ext>
                </a:extLst>
              </a:tr>
              <a:tr h="341717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Mervin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Quilang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Head Guard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send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Interview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30687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97B54E0-279F-FC34-F6EB-2F4525D09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86910"/>
            <a:ext cx="12191999" cy="4940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STAKEHOLDER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E16C858-88E6-4AC2-846E-15C5E8788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08584"/>
              </p:ext>
            </p:extLst>
          </p:nvPr>
        </p:nvGraphicFramePr>
        <p:xfrm>
          <a:off x="915420" y="1422206"/>
          <a:ext cx="10962861" cy="5288004"/>
        </p:xfrm>
        <a:graphic>
          <a:graphicData uri="http://schemas.openxmlformats.org/drawingml/2006/table">
            <a:tbl>
              <a:tblPr/>
              <a:tblGrid>
                <a:gridCol w="1772870">
                  <a:extLst>
                    <a:ext uri="{9D8B030D-6E8A-4147-A177-3AD203B41FA5}">
                      <a16:colId xmlns:a16="http://schemas.microsoft.com/office/drawing/2014/main" val="293353324"/>
                    </a:ext>
                  </a:extLst>
                </a:gridCol>
                <a:gridCol w="1411063">
                  <a:extLst>
                    <a:ext uri="{9D8B030D-6E8A-4147-A177-3AD203B41FA5}">
                      <a16:colId xmlns:a16="http://schemas.microsoft.com/office/drawing/2014/main" val="1146682705"/>
                    </a:ext>
                  </a:extLst>
                </a:gridCol>
                <a:gridCol w="1139700">
                  <a:extLst>
                    <a:ext uri="{9D8B030D-6E8A-4147-A177-3AD203B41FA5}">
                      <a16:colId xmlns:a16="http://schemas.microsoft.com/office/drawing/2014/main" val="200164724"/>
                    </a:ext>
                  </a:extLst>
                </a:gridCol>
                <a:gridCol w="1411063">
                  <a:extLst>
                    <a:ext uri="{9D8B030D-6E8A-4147-A177-3AD203B41FA5}">
                      <a16:colId xmlns:a16="http://schemas.microsoft.com/office/drawing/2014/main" val="1226988639"/>
                    </a:ext>
                  </a:extLst>
                </a:gridCol>
                <a:gridCol w="1953780">
                  <a:extLst>
                    <a:ext uri="{9D8B030D-6E8A-4147-A177-3AD203B41FA5}">
                      <a16:colId xmlns:a16="http://schemas.microsoft.com/office/drawing/2014/main" val="776957066"/>
                    </a:ext>
                  </a:extLst>
                </a:gridCol>
                <a:gridCol w="1682418">
                  <a:extLst>
                    <a:ext uri="{9D8B030D-6E8A-4147-A177-3AD203B41FA5}">
                      <a16:colId xmlns:a16="http://schemas.microsoft.com/office/drawing/2014/main" val="2317583814"/>
                    </a:ext>
                  </a:extLst>
                </a:gridCol>
                <a:gridCol w="1591967">
                  <a:extLst>
                    <a:ext uri="{9D8B030D-6E8A-4147-A177-3AD203B41FA5}">
                      <a16:colId xmlns:a16="http://schemas.microsoft.com/office/drawing/2014/main" val="3370686558"/>
                    </a:ext>
                  </a:extLst>
                </a:gridCol>
              </a:tblGrid>
              <a:tr h="4931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OLE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INFLUENCE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WHAT IS IMPORTANT TO THE STAKEHOLDER?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HOW COULD THE STAKEHOLDER CONTRIBUTE TO THE PROJECT?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STRATEGY ON ENGAGING THE 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53690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Ian Christopher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Onrubia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Manager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Team and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Manage the project team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110566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Alexis Martin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Front-end Developer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Front-end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Develop Front-end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82850"/>
                  </a:ext>
                </a:extLst>
              </a:tr>
              <a:tr h="644483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 Karlo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Boongaling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Documentation Specialist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Deliverables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Document the whole process of the system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09668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Yuan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Serafico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Software Tester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Completed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Test the software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42275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Vladimir Perez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Back-end Developer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Back-end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Develop Back-end of the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2770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8440863-2EAA-8D90-6301-3E1613C1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14124"/>
            <a:ext cx="12191999" cy="49129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WORK BREAKDOWN STRUCTURE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3B5B3-3511-E147-C7CC-3E58C774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68" y="1607670"/>
            <a:ext cx="8460877" cy="9048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371FD-1711-BC34-6BDD-5BB308E9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14124"/>
            <a:ext cx="12191999" cy="49129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WORK BREAKDOWN STRUCTURE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3B5B3-3511-E147-C7CC-3E58C774FD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7"/>
          <a:stretch/>
        </p:blipFill>
        <p:spPr>
          <a:xfrm>
            <a:off x="2125468" y="1514123"/>
            <a:ext cx="8460877" cy="4758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50F98-8221-DEE5-14EC-67514A2E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4845A17-3423-7FD0-4872-6BEB86F26783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8FFE1C-D643-CA74-C8DF-48922FFE1E05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AABF2-BE7F-3CE9-9B8E-78E3F448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8" y="1200229"/>
            <a:ext cx="6208709" cy="499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5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F4CDCD-514B-3D07-234B-5AB2CB8348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94" y="1449008"/>
            <a:ext cx="6178811" cy="37567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992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BA887-FB01-9BAA-62E2-AA59DDD3D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75" y="1805568"/>
            <a:ext cx="6885676" cy="3417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2F82E70-AD23-550E-952E-BF2035C2BF4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D6AAB5-B0D7-3C0D-C81F-2A132AD19DCB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45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706F28-DD6C-CCB5-B534-D1189F0273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2" y="1805568"/>
            <a:ext cx="6863375" cy="31552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15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80650-EFED-CFBA-6392-E0A2C71093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18" y="1805568"/>
            <a:ext cx="6690164" cy="37374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CD680B9-D0C4-0FF7-1446-B59684876EC2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5D9D1-9FCE-13B2-226B-1910E6347116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368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41F5176F-04B2-4EF6-815C-F641D1CB3A91}"/>
              </a:ext>
            </a:extLst>
          </p:cNvPr>
          <p:cNvSpPr/>
          <p:nvPr/>
        </p:nvSpPr>
        <p:spPr>
          <a:xfrm>
            <a:off x="3763052" y="832865"/>
            <a:ext cx="2049049" cy="200281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5347D5-55A1-4B21-9902-E77479921A1A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FFAA52-D8DC-497C-A126-1C66889B51FC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73FFB2-3DE7-446D-9044-D519F95432F9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2360463" cy="2438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/>
              </a:rPr>
              <a:t>Ian </a:t>
            </a:r>
            <a:r>
              <a:rPr lang="en-US" sz="1100" err="1">
                <a:latin typeface="Raleway"/>
              </a:rPr>
              <a:t>Onrubia</a:t>
            </a:r>
          </a:p>
        </p:txBody>
      </p:sp>
      <p:sp>
        <p:nvSpPr>
          <p:cNvPr id="11" name="Shape 4857">
            <a:extLst>
              <a:ext uri="{FF2B5EF4-FFF2-40B4-BE49-F238E27FC236}">
                <a16:creationId xmlns:a16="http://schemas.microsoft.com/office/drawing/2014/main" id="{6C77A9B3-1CE9-42B0-AAE6-0EC1A97A534C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2A14D5-19CE-487C-8226-8A2D2EF3785F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9BA24-08B8-482A-BDF2-FAD88EBD74C8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4836">
            <a:extLst>
              <a:ext uri="{FF2B5EF4-FFF2-40B4-BE49-F238E27FC236}">
                <a16:creationId xmlns:a16="http://schemas.microsoft.com/office/drawing/2014/main" id="{10661EE2-5BEF-47C3-8A69-D585E3180EB7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B9FAA1-DFA3-4B0A-BD2B-8816F70080D3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ACDE960-0247-497C-A86A-E76B0D9ADEE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87F708BB-4038-46F4-914F-84740E76EFE6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E97AEBD8-96BD-464D-BC30-2459695213CD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23" name="Shape 4748">
            <a:extLst>
              <a:ext uri="{FF2B5EF4-FFF2-40B4-BE49-F238E27FC236}">
                <a16:creationId xmlns:a16="http://schemas.microsoft.com/office/drawing/2014/main" id="{0CFD3916-0E3E-4239-891F-0B513564A81A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5E8AA-1561-4D4E-A9F7-7B7B46D49916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00DCE-E1EE-40FD-931B-99837D38C62D}"/>
              </a:ext>
            </a:extLst>
          </p:cNvPr>
          <p:cNvCxnSpPr/>
          <p:nvPr/>
        </p:nvCxnSpPr>
        <p:spPr>
          <a:xfrm>
            <a:off x="620369" y="589748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A80F9C1-6C87-9DF4-B4B0-235DB1B9EFD8}"/>
              </a:ext>
            </a:extLst>
          </p:cNvPr>
          <p:cNvGrpSpPr/>
          <p:nvPr/>
        </p:nvGrpSpPr>
        <p:grpSpPr>
          <a:xfrm>
            <a:off x="11897842" y="1497130"/>
            <a:ext cx="190450" cy="464909"/>
            <a:chOff x="11739540" y="6096384"/>
            <a:chExt cx="190450" cy="464909"/>
          </a:xfrm>
        </p:grpSpPr>
        <p:sp>
          <p:nvSpPr>
            <p:cNvPr id="32" name="Shape 4753">
              <a:extLst>
                <a:ext uri="{FF2B5EF4-FFF2-40B4-BE49-F238E27FC236}">
                  <a16:creationId xmlns:a16="http://schemas.microsoft.com/office/drawing/2014/main" id="{E881C586-8DCE-4DD5-9353-958253AD4C88}"/>
                </a:ext>
              </a:extLst>
            </p:cNvPr>
            <p:cNvSpPr/>
            <p:nvPr/>
          </p:nvSpPr>
          <p:spPr>
            <a:xfrm>
              <a:off x="11739540" y="609638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Shape 4754">
              <a:extLst>
                <a:ext uri="{FF2B5EF4-FFF2-40B4-BE49-F238E27FC236}">
                  <a16:creationId xmlns:a16="http://schemas.microsoft.com/office/drawing/2014/main" id="{7061FACC-77A3-407F-8136-9995506DCBC7}"/>
                </a:ext>
              </a:extLst>
            </p:cNvPr>
            <p:cNvSpPr/>
            <p:nvPr/>
          </p:nvSpPr>
          <p:spPr>
            <a:xfrm>
              <a:off x="11739540" y="6451226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D4F51A-340C-4C51-9F98-ACD05AB70A02}"/>
              </a:ext>
            </a:extLst>
          </p:cNvPr>
          <p:cNvCxnSpPr>
            <a:cxnSpLocks/>
          </p:cNvCxnSpPr>
          <p:nvPr/>
        </p:nvCxnSpPr>
        <p:spPr>
          <a:xfrm>
            <a:off x="4783230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197023A-F57E-4350-9E50-2CEC0AC65DB4}"/>
              </a:ext>
            </a:extLst>
          </p:cNvPr>
          <p:cNvSpPr/>
          <p:nvPr/>
        </p:nvSpPr>
        <p:spPr>
          <a:xfrm>
            <a:off x="4117638" y="3251907"/>
            <a:ext cx="13398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>
                <a:latin typeface="Raleway Light" panose="020B04030301010600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Team Adviser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5D4083-1E16-45E9-49FC-69A1EBFB33B3}"/>
              </a:ext>
            </a:extLst>
          </p:cNvPr>
          <p:cNvGrpSpPr/>
          <p:nvPr/>
        </p:nvGrpSpPr>
        <p:grpSpPr>
          <a:xfrm>
            <a:off x="7362514" y="3778181"/>
            <a:ext cx="2050474" cy="2716805"/>
            <a:chOff x="5070763" y="3795355"/>
            <a:chExt cx="2050474" cy="271680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248F26-BEBA-46A2-A32F-840E5A84A664}"/>
                </a:ext>
              </a:extLst>
            </p:cNvPr>
            <p:cNvSpPr/>
            <p:nvPr/>
          </p:nvSpPr>
          <p:spPr>
            <a:xfrm>
              <a:off x="5071226" y="3795355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32C8A5-99ED-4F01-AE56-7D9FCB4AB9C5}"/>
                </a:ext>
              </a:extLst>
            </p:cNvPr>
            <p:cNvGrpSpPr/>
            <p:nvPr/>
          </p:nvGrpSpPr>
          <p:grpSpPr>
            <a:xfrm>
              <a:off x="5070763" y="3903105"/>
              <a:ext cx="2050474" cy="2609055"/>
              <a:chOff x="5070763" y="3660036"/>
              <a:chExt cx="2050474" cy="26090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965C05-220A-4163-ACFB-9443A3BAE7EA}"/>
                  </a:ext>
                </a:extLst>
              </p:cNvPr>
              <p:cNvSpPr/>
              <p:nvPr/>
            </p:nvSpPr>
            <p:spPr>
              <a:xfrm>
                <a:off x="5423924" y="6007481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Team Leader</a:t>
                </a:r>
              </a:p>
            </p:txBody>
          </p:sp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13874C5C-F7BA-4BA9-9A71-95533902C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0763" y="5622018"/>
                <a:ext cx="2050474" cy="32541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Alexis Martin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6B969A-48E7-4DC3-8E87-E9CB41AFB944}"/>
                  </a:ext>
                </a:extLst>
              </p:cNvPr>
              <p:cNvSpPr/>
              <p:nvPr/>
            </p:nvSpPr>
            <p:spPr>
              <a:xfrm>
                <a:off x="5185263" y="3660036"/>
                <a:ext cx="1821475" cy="178037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709BE8-85FD-F1F5-0405-D6D27FC2C1E1}"/>
              </a:ext>
            </a:extLst>
          </p:cNvPr>
          <p:cNvGrpSpPr/>
          <p:nvPr/>
        </p:nvGrpSpPr>
        <p:grpSpPr>
          <a:xfrm>
            <a:off x="5129927" y="3792380"/>
            <a:ext cx="2077735" cy="2702763"/>
            <a:chOff x="7117913" y="3778003"/>
            <a:chExt cx="2077735" cy="270276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6BDCE5-D5A1-40F7-899D-E0CA9B144980}"/>
                </a:ext>
              </a:extLst>
            </p:cNvPr>
            <p:cNvSpPr/>
            <p:nvPr/>
          </p:nvSpPr>
          <p:spPr>
            <a:xfrm>
              <a:off x="7146599" y="3778003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C58ED5-E117-4183-90D7-CA93C282DB7F}"/>
                </a:ext>
              </a:extLst>
            </p:cNvPr>
            <p:cNvGrpSpPr/>
            <p:nvPr/>
          </p:nvGrpSpPr>
          <p:grpSpPr>
            <a:xfrm>
              <a:off x="7117913" y="5768946"/>
              <a:ext cx="2011780" cy="711820"/>
              <a:chOff x="7117913" y="5525217"/>
              <a:chExt cx="2011780" cy="711820"/>
            </a:xfrm>
          </p:grpSpPr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8EE71BE6-16BB-4BAD-A83C-0A3AE28CF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7913" y="5525217"/>
                <a:ext cx="2011780" cy="3210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Ian Christopher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Onrubia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60CDB1-171B-49C9-82BE-A1253B0D63D9}"/>
                  </a:ext>
                </a:extLst>
              </p:cNvPr>
              <p:cNvSpPr/>
              <p:nvPr/>
            </p:nvSpPr>
            <p:spPr>
              <a:xfrm>
                <a:off x="7453862" y="5975427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Project Manager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8B1692-FFFC-DBE0-99D4-96BA176225B7}"/>
              </a:ext>
            </a:extLst>
          </p:cNvPr>
          <p:cNvGrpSpPr/>
          <p:nvPr/>
        </p:nvGrpSpPr>
        <p:grpSpPr>
          <a:xfrm>
            <a:off x="9797871" y="3796354"/>
            <a:ext cx="2049049" cy="2705272"/>
            <a:chOff x="9207712" y="3770067"/>
            <a:chExt cx="2049049" cy="270527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E79B27-E284-4C21-9322-E5F0574EEE94}"/>
                </a:ext>
              </a:extLst>
            </p:cNvPr>
            <p:cNvSpPr/>
            <p:nvPr/>
          </p:nvSpPr>
          <p:spPr>
            <a:xfrm>
              <a:off x="9207712" y="3770067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E321A80-9A2C-46CD-B6F9-145A1CB4F4E8}"/>
                </a:ext>
              </a:extLst>
            </p:cNvPr>
            <p:cNvGrpSpPr/>
            <p:nvPr/>
          </p:nvGrpSpPr>
          <p:grpSpPr>
            <a:xfrm>
              <a:off x="9240866" y="3881290"/>
              <a:ext cx="1905011" cy="2594049"/>
              <a:chOff x="9240866" y="3645494"/>
              <a:chExt cx="1905011" cy="2594049"/>
            </a:xfrm>
          </p:grpSpPr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779CEA82-711B-47B8-AE16-D9B4F1390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0866" y="5535888"/>
                <a:ext cx="1854895" cy="5032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Vladimir Ken</a:t>
                </a:r>
              </a:p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Perez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E0EEE4F-C622-4368-A313-173EBBD90581}"/>
                  </a:ext>
                </a:extLst>
              </p:cNvPr>
              <p:cNvSpPr/>
              <p:nvPr/>
            </p:nvSpPr>
            <p:spPr>
              <a:xfrm>
                <a:off x="9498374" y="5977933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58C3D2D-CD3A-41A7-97E0-3A95F4F8818A}"/>
                  </a:ext>
                </a:extLst>
              </p:cNvPr>
              <p:cNvSpPr/>
              <p:nvPr/>
            </p:nvSpPr>
            <p:spPr>
              <a:xfrm>
                <a:off x="9324402" y="3645494"/>
                <a:ext cx="1821475" cy="178037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D909A9-AD97-4975-1A6C-169AEB517BEA}"/>
              </a:ext>
            </a:extLst>
          </p:cNvPr>
          <p:cNvGrpSpPr/>
          <p:nvPr/>
        </p:nvGrpSpPr>
        <p:grpSpPr>
          <a:xfrm>
            <a:off x="611136" y="3796354"/>
            <a:ext cx="2060024" cy="2682974"/>
            <a:chOff x="925689" y="3793470"/>
            <a:chExt cx="2060024" cy="268297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21AE6D7-BC38-4DBF-8177-81B9E540A143}"/>
                </a:ext>
              </a:extLst>
            </p:cNvPr>
            <p:cNvSpPr/>
            <p:nvPr/>
          </p:nvSpPr>
          <p:spPr>
            <a:xfrm>
              <a:off x="925689" y="3793470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96C30A-8899-4679-9F76-D9EB7C8DFCDC}"/>
                </a:ext>
              </a:extLst>
            </p:cNvPr>
            <p:cNvGrpSpPr/>
            <p:nvPr/>
          </p:nvGrpSpPr>
          <p:grpSpPr>
            <a:xfrm>
              <a:off x="935239" y="3914542"/>
              <a:ext cx="2050474" cy="2561902"/>
              <a:chOff x="935239" y="3678746"/>
              <a:chExt cx="2050474" cy="256190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F67E25-744F-4210-91B6-CE3715B5B024}"/>
                  </a:ext>
                </a:extLst>
              </p:cNvPr>
              <p:cNvGrpSpPr/>
              <p:nvPr/>
            </p:nvGrpSpPr>
            <p:grpSpPr>
              <a:xfrm>
                <a:off x="935239" y="5546889"/>
                <a:ext cx="2050474" cy="693759"/>
                <a:chOff x="1022135" y="4676770"/>
                <a:chExt cx="2050474" cy="693759"/>
              </a:xfrm>
            </p:grpSpPr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FEABB896-D5D8-4521-B4CA-6DD2EF28DA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2135" y="4676770"/>
                  <a:ext cx="2050474" cy="51733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>
                      <a:solidFill>
                        <a:schemeClr val="bg1">
                          <a:lumMod val="10000"/>
                        </a:schemeClr>
                      </a:solidFill>
                      <a:latin typeface="Raleway" panose="020B0503030101060003" pitchFamily="34" charset="0"/>
                    </a:rPr>
                    <a:t>Jan Karlo </a:t>
                  </a:r>
                </a:p>
                <a:p>
                  <a:pPr algn="ctr"/>
                  <a:r>
                    <a:rPr lang="en-US" sz="1400" b="1" err="1">
                      <a:solidFill>
                        <a:schemeClr val="bg1">
                          <a:lumMod val="10000"/>
                        </a:schemeClr>
                      </a:solidFill>
                      <a:latin typeface="Raleway" panose="020B0503030101060003" pitchFamily="34" charset="0"/>
                    </a:rPr>
                    <a:t>Boongaling</a:t>
                  </a:r>
                  <a:endParaRPr lang="en-US" sz="1400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0448EB-1A41-42C4-A739-9E6B4EB7F98A}"/>
                    </a:ext>
                  </a:extLst>
                </p:cNvPr>
                <p:cNvSpPr/>
                <p:nvPr/>
              </p:nvSpPr>
              <p:spPr>
                <a:xfrm>
                  <a:off x="1453448" y="5108919"/>
                  <a:ext cx="1178559" cy="26161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1100" i="1">
                      <a:latin typeface="Raleway Light"/>
                      <a:ea typeface="Lato Light"/>
                      <a:cs typeface="Lato Light"/>
                    </a:rPr>
                    <a:t>Documentation</a:t>
                  </a:r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0FCA168-DA2C-41AA-A579-853D8146880A}"/>
                  </a:ext>
                </a:extLst>
              </p:cNvPr>
              <p:cNvSpPr/>
              <p:nvPr/>
            </p:nvSpPr>
            <p:spPr>
              <a:xfrm>
                <a:off x="1046123" y="3678746"/>
                <a:ext cx="1821475" cy="17803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BB8129-C1C7-B40E-4118-9D04E1914C8C}"/>
              </a:ext>
            </a:extLst>
          </p:cNvPr>
          <p:cNvGrpSpPr/>
          <p:nvPr/>
        </p:nvGrpSpPr>
        <p:grpSpPr>
          <a:xfrm>
            <a:off x="2916868" y="3778003"/>
            <a:ext cx="2075873" cy="2710417"/>
            <a:chOff x="2987733" y="3782896"/>
            <a:chExt cx="2075873" cy="271041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63546F2-6C78-4E44-9A20-174B42C185CE}"/>
                </a:ext>
              </a:extLst>
            </p:cNvPr>
            <p:cNvSpPr/>
            <p:nvPr/>
          </p:nvSpPr>
          <p:spPr>
            <a:xfrm>
              <a:off x="2987733" y="3782896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8B76A2-FC6E-4230-878F-31BD9F691481}"/>
                </a:ext>
              </a:extLst>
            </p:cNvPr>
            <p:cNvGrpSpPr/>
            <p:nvPr/>
          </p:nvGrpSpPr>
          <p:grpSpPr>
            <a:xfrm>
              <a:off x="3051826" y="3903765"/>
              <a:ext cx="2011780" cy="2589548"/>
              <a:chOff x="3051826" y="3660036"/>
              <a:chExt cx="2011780" cy="258954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CADBC7-6EE5-4D12-A449-DBC65FB1810C}"/>
                  </a:ext>
                </a:extLst>
              </p:cNvPr>
              <p:cNvSpPr/>
              <p:nvPr/>
            </p:nvSpPr>
            <p:spPr>
              <a:xfrm>
                <a:off x="3430599" y="5987974"/>
                <a:ext cx="1178559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1B9D9F-949E-4512-A45D-D68F4CB79997}"/>
                  </a:ext>
                </a:extLst>
              </p:cNvPr>
              <p:cNvSpPr/>
              <p:nvPr/>
            </p:nvSpPr>
            <p:spPr>
              <a:xfrm>
                <a:off x="3109142" y="3660036"/>
                <a:ext cx="1821475" cy="178037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735A4E0A-F061-4CE5-A415-A9EF0EA083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1826" y="5532921"/>
                <a:ext cx="2011780" cy="3210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Yuan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Alexandrei</a:t>
                </a:r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Serafico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4B3D561-9798-6D29-E0C2-EFEE14CD1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F3B77B9-B819-123F-8F3E-BA615D3F7254}"/>
              </a:ext>
            </a:extLst>
          </p:cNvPr>
          <p:cNvSpPr txBox="1">
            <a:spLocks/>
          </p:cNvSpPr>
          <p:nvPr/>
        </p:nvSpPr>
        <p:spPr>
          <a:xfrm>
            <a:off x="3765718" y="2906638"/>
            <a:ext cx="2050474" cy="5764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Prof. </a:t>
            </a:r>
            <a:r>
              <a:rPr lang="en-PH" sz="14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Jo Anne de la Cuesta</a:t>
            </a:r>
            <a:endParaRPr lang="en-US" sz="1400" b="1">
              <a:solidFill>
                <a:schemeClr val="bg1">
                  <a:lumMod val="1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9DDF9F-39CE-FF5D-A3B9-0FD74C33F147}"/>
              </a:ext>
            </a:extLst>
          </p:cNvPr>
          <p:cNvSpPr/>
          <p:nvPr/>
        </p:nvSpPr>
        <p:spPr>
          <a:xfrm>
            <a:off x="3868745" y="948261"/>
            <a:ext cx="1821475" cy="1780378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BDBB34-95ED-1EDF-A1EE-444FC055C0F4}"/>
              </a:ext>
            </a:extLst>
          </p:cNvPr>
          <p:cNvSpPr/>
          <p:nvPr/>
        </p:nvSpPr>
        <p:spPr>
          <a:xfrm>
            <a:off x="6458166" y="861065"/>
            <a:ext cx="2049049" cy="200281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7BD17F-75FE-54A0-F6D9-D445419C8ADC}"/>
              </a:ext>
            </a:extLst>
          </p:cNvPr>
          <p:cNvSpPr/>
          <p:nvPr/>
        </p:nvSpPr>
        <p:spPr>
          <a:xfrm>
            <a:off x="6898309" y="3253704"/>
            <a:ext cx="13398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>
                <a:latin typeface="Raleway Light" panose="020B04030301010600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Team Consultant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719634D-CBD0-746C-1327-61A99BEE56BD}"/>
              </a:ext>
            </a:extLst>
          </p:cNvPr>
          <p:cNvSpPr txBox="1">
            <a:spLocks/>
          </p:cNvSpPr>
          <p:nvPr/>
        </p:nvSpPr>
        <p:spPr>
          <a:xfrm>
            <a:off x="6541575" y="3001887"/>
            <a:ext cx="2050474" cy="5764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solidFill>
                  <a:schemeClr val="bg1">
                    <a:lumMod val="10000"/>
                  </a:schemeClr>
                </a:solidFill>
                <a:latin typeface="Raleway"/>
              </a:rPr>
              <a:t>Ms. Roselle Gardon</a:t>
            </a:r>
          </a:p>
        </p:txBody>
      </p:sp>
      <p:pic>
        <p:nvPicPr>
          <p:cNvPr id="66" name="Picture 66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1E8361A-6E95-4FED-5C98-E9F069E70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076" y="965428"/>
            <a:ext cx="1842489" cy="1774097"/>
          </a:xfrm>
          <a:prstGeom prst="ellipse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0F56684-430A-7477-D2E2-F52EDEF62D63}"/>
              </a:ext>
            </a:extLst>
          </p:cNvPr>
          <p:cNvSpPr/>
          <p:nvPr/>
        </p:nvSpPr>
        <p:spPr>
          <a:xfrm>
            <a:off x="5272399" y="3905809"/>
            <a:ext cx="1821475" cy="1780378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D352FF-391F-D41C-2E92-E8465B77BF6F}"/>
              </a:ext>
            </a:extLst>
          </p:cNvPr>
          <p:cNvSpPr/>
          <p:nvPr/>
        </p:nvSpPr>
        <p:spPr>
          <a:xfrm>
            <a:off x="11622398" y="11141"/>
            <a:ext cx="579699" cy="58093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54CBC8-8EF6-53DB-0321-66869C391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1C1CE-5854-DC39-ADFF-43FFC7A6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35" y="4046733"/>
            <a:ext cx="3449866" cy="23893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8D3952-E886-4CF1-42DE-51F9E1981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65805"/>
              </p:ext>
            </p:extLst>
          </p:nvPr>
        </p:nvGraphicFramePr>
        <p:xfrm>
          <a:off x="706793" y="1629376"/>
          <a:ext cx="4741547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0783">
                  <a:extLst>
                    <a:ext uri="{9D8B030D-6E8A-4147-A177-3AD203B41FA5}">
                      <a16:colId xmlns:a16="http://schemas.microsoft.com/office/drawing/2014/main" val="540778454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1629093157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3015705976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154056057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effectLst/>
                        </a:rPr>
                        <a:t>SurveiRams</a:t>
                      </a:r>
                      <a:r>
                        <a:rPr lang="en-US" sz="1200">
                          <a:effectLst/>
                        </a:rPr>
                        <a:t> Ticketing System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57223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Initiation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209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Create Business Case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101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Conduct a Feasibility Study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3486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Charter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1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Identify Stakeholders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28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Final Review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93738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5BD9397-93DB-29D7-5228-045141884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84267"/>
              </p:ext>
            </p:extLst>
          </p:nvPr>
        </p:nvGraphicFramePr>
        <p:xfrm>
          <a:off x="5571349" y="1623644"/>
          <a:ext cx="6362448" cy="5123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575">
                  <a:extLst>
                    <a:ext uri="{9D8B030D-6E8A-4147-A177-3AD203B41FA5}">
                      <a16:colId xmlns:a16="http://schemas.microsoft.com/office/drawing/2014/main" val="3170118978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227639586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3828347388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3047000766"/>
                    </a:ext>
                  </a:extLst>
                </a:gridCol>
              </a:tblGrid>
              <a:tr h="32275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Develop a Project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23%</a:t>
                      </a:r>
                      <a:endParaRPr lang="en-PH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783679"/>
                  </a:ext>
                </a:extLst>
              </a:tr>
              <a:tr h="3227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Description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316643"/>
                  </a:ext>
                </a:extLst>
              </a:tr>
              <a:tr h="322752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Cost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459949772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Schedule Management Plan</a:t>
                      </a:r>
                      <a:endParaRPr lang="en-PH" sz="1200">
                        <a:effectLst/>
                      </a:endParaRPr>
                    </a:p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3177838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Scope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723906331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Change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6584244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Communications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060492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Risk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555670011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Quality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840249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Procurement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74129100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Human Resource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0383476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Implementation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5380321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Work Breakdown Structure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2391022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Consolidated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02772779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C26FC27-ABF0-A6FC-E2A9-411DEB40D2B7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F95653A-368F-3387-AE68-275F3942D2CF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36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6328" y="1577572"/>
            <a:ext cx="12191999" cy="48584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A039F41-F3AD-A00E-9139-4BD5E4F4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683257"/>
              </p:ext>
            </p:extLst>
          </p:nvPr>
        </p:nvGraphicFramePr>
        <p:xfrm>
          <a:off x="4891044" y="5029799"/>
          <a:ext cx="6764803" cy="1297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4893">
                  <a:extLst>
                    <a:ext uri="{9D8B030D-6E8A-4147-A177-3AD203B41FA5}">
                      <a16:colId xmlns:a16="http://schemas.microsoft.com/office/drawing/2014/main" val="3457554278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1611579839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2604063911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606839184"/>
                    </a:ext>
                  </a:extLst>
                </a:gridCol>
              </a:tblGrid>
              <a:tr h="2396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Testing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45592"/>
                  </a:ext>
                </a:extLst>
              </a:tr>
              <a:tr h="2895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System Test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798602322"/>
                  </a:ext>
                </a:extLst>
              </a:tr>
              <a:tr h="2895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User Acceptance Test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167225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Unit and Integration Testing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0412189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ACC2E8-0137-6F00-D64F-0903AA278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68680"/>
              </p:ext>
            </p:extLst>
          </p:nvPr>
        </p:nvGraphicFramePr>
        <p:xfrm>
          <a:off x="3407783" y="3368763"/>
          <a:ext cx="5041398" cy="1552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6601">
                  <a:extLst>
                    <a:ext uri="{9D8B030D-6E8A-4147-A177-3AD203B41FA5}">
                      <a16:colId xmlns:a16="http://schemas.microsoft.com/office/drawing/2014/main" val="966266563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4214791930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1940776226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445934401"/>
                    </a:ext>
                  </a:extLst>
                </a:gridCol>
              </a:tblGrid>
              <a:tr h="5942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3532780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Cost Benefit 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139221757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Risk 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10-Oct-23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51511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0FA3BBB-8176-91CD-52F0-D3311BFB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52578"/>
              </p:ext>
            </p:extLst>
          </p:nvPr>
        </p:nvGraphicFramePr>
        <p:xfrm>
          <a:off x="871220" y="1580188"/>
          <a:ext cx="5073127" cy="1708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3565">
                  <a:extLst>
                    <a:ext uri="{9D8B030D-6E8A-4147-A177-3AD203B41FA5}">
                      <a16:colId xmlns:a16="http://schemas.microsoft.com/office/drawing/2014/main" val="2733528253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2079608415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967794298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1574331708"/>
                    </a:ext>
                  </a:extLst>
                </a:gridCol>
              </a:tblGrid>
              <a:tr h="62697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Design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169334651"/>
                  </a:ext>
                </a:extLst>
              </a:tr>
              <a:tr h="4542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Process Design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11-Oct-23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7-Nov-23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223393"/>
                  </a:ext>
                </a:extLst>
              </a:tr>
              <a:tr h="62697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User Interface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9-Nov-23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73185147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D004B0C8-E773-7510-CC20-3CE9E5B7A99C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D98038-1E98-4A2F-5421-A6B8F098712E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552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6328" y="1577572"/>
            <a:ext cx="12191999" cy="48584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DDE7923-F7B1-4DE0-4ED6-E68C9FC22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85221"/>
              </p:ext>
            </p:extLst>
          </p:nvPr>
        </p:nvGraphicFramePr>
        <p:xfrm>
          <a:off x="2376246" y="1712875"/>
          <a:ext cx="6680204" cy="21231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6324">
                  <a:extLst>
                    <a:ext uri="{9D8B030D-6E8A-4147-A177-3AD203B41FA5}">
                      <a16:colId xmlns:a16="http://schemas.microsoft.com/office/drawing/2014/main" val="2544883675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3257632690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2055120629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769289289"/>
                    </a:ext>
                  </a:extLst>
                </a:gridCol>
              </a:tblGrid>
              <a:tr h="2159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Implementation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610277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Define Key Variables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926304306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Determine Roles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88454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Determine Responsibilities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475467652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Delegate the Work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1069421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Monitor Progress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575604063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Take Corrective Action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19293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E7505A5-D838-C2E2-D98A-0D0DD91C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49107"/>
              </p:ext>
            </p:extLst>
          </p:nvPr>
        </p:nvGraphicFramePr>
        <p:xfrm>
          <a:off x="2376246" y="4211472"/>
          <a:ext cx="6680204" cy="1838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6324">
                  <a:extLst>
                    <a:ext uri="{9D8B030D-6E8A-4147-A177-3AD203B41FA5}">
                      <a16:colId xmlns:a16="http://schemas.microsoft.com/office/drawing/2014/main" val="1411541591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520021198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504232487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257546977"/>
                    </a:ext>
                  </a:extLst>
                </a:gridCol>
              </a:tblGrid>
              <a:tr h="23860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Close Project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942199684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Finalize Project Deliverables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061527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Confirm Project Completion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41737078"/>
                  </a:ext>
                </a:extLst>
              </a:tr>
              <a:tr h="30484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Review all Contracts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384665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Review Documentation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12-Aug-24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000382625"/>
                  </a:ext>
                </a:extLst>
              </a:tr>
            </a:tbl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0DCCB74E-A7D6-E02F-9170-A3068478A48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BFD36C-7F15-D1BC-7581-179F63E743E8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16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05267"/>
            <a:ext cx="12191999" cy="50217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CHANGE CONTROL BOARD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C4564CDF-532A-57E5-B805-4D28740E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65242"/>
              </p:ext>
            </p:extLst>
          </p:nvPr>
        </p:nvGraphicFramePr>
        <p:xfrm>
          <a:off x="763351" y="1465561"/>
          <a:ext cx="11263977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95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8178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41945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12900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3422057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Responsibilities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Chair </a:t>
                      </a: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Jose Manuel Garcia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manoletg@apc.edu.ph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fontAlgn="base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the authority to grant or decline significant changes. </a:t>
                      </a:r>
                    </a:p>
                    <a:p>
                      <a:pPr marL="342900" lvl="0" indent="-342900" algn="l" defTabSz="914400" rtl="0" eaLnBrk="1" fontAlgn="base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responsible for assessing low-impact changes and have the power to overturn the Project Manager's decisions regarding change requests.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4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Chair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</a:t>
                      </a:r>
                      <a:r>
                        <a:rPr lang="en-US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Jojo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F. Castillo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jojoc@apc.edu.ph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the authority to grant or decline significant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responsible for assessing low-impact changes and have the power to overturn the Project Manager's decisions regarding change requests.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A23CF67-7E6A-1FDD-EA90-F5DFC7A78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AA2CB5-6A94-DD11-7118-AC8F30B18300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0F7DAF-610B-4BC0-5176-226E575F02AF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67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05267"/>
            <a:ext cx="12191999" cy="50217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CHANGE CONTROL BOARD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C4564CDF-532A-57E5-B805-4D28740E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62429"/>
              </p:ext>
            </p:extLst>
          </p:nvPr>
        </p:nvGraphicFramePr>
        <p:xfrm>
          <a:off x="763351" y="1465561"/>
          <a:ext cx="11263977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95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8178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41945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12900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3422057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Responsibilities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Member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Ian </a:t>
                      </a:r>
                      <a:r>
                        <a:rPr lang="en-US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Onrubia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iconrubia@student.apc.edu.ph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Assess the impact of the change request as high or low.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 or reject low-impact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an action plan for implementing approved change requests.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Communicate the necessary steps for implementing the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project plan, budget, and schedule as required.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Member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Coordinator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 Karlo </a:t>
                      </a:r>
                      <a:r>
                        <a:rPr lang="en-PH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Boongaling</a:t>
                      </a: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jmboongaling@student.apc.edu.ph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Oversee the implementation of the Change Management process.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change logs as necessary.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Prepare the Change Status Report.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 monthly report summarizing the status of the change control logs.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2286528-ABF5-CF0E-0955-96755518E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FCBFCE-D004-80D3-4804-DF5B46F832B1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C7AC5-FA6F-B162-0FD9-8723981B2433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097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54945"/>
            <a:ext cx="12191999" cy="48720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COMMUNICATION MATRIX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6F9E93A-556E-066D-02CB-38814BC3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74822"/>
              </p:ext>
            </p:extLst>
          </p:nvPr>
        </p:nvGraphicFramePr>
        <p:xfrm>
          <a:off x="1012388" y="1681904"/>
          <a:ext cx="11040210" cy="430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042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Communication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Purpose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Medium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649816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order to establish a solid base and maintain the team's focus and progress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  <a:tabLst>
                          <a:tab pos="358775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Before the start of the project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manage dependencies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  <a:tabLst>
                          <a:tab pos="92075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month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4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 Sprint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determine monthly goal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before starting another feature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processes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ensure there is coordination in the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4050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709F76A0-D0D0-AD32-E62C-D90D465B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B393626-435C-B108-CFF3-2526AEFECE36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3F8860-CD31-E2E8-024E-9C35B974E682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56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54945"/>
            <a:ext cx="12191999" cy="48720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COMMUNICATION MATRIX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6F9E93A-556E-066D-02CB-38814BC3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88944"/>
              </p:ext>
            </p:extLst>
          </p:nvPr>
        </p:nvGraphicFramePr>
        <p:xfrm>
          <a:off x="987122" y="1600010"/>
          <a:ext cx="11040210" cy="37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042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Communication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Purpose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Medium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backlog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 stakeholders the tasks that has not been processed and need to be addressed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Email/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When necessary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2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Consultation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 project by having stakeholder’s guidance and comments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Update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Weekly update on the progress of the project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Email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43674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06DFD06-6812-B7F3-3E20-61466B07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72ABA1F-D3D8-E303-4178-FC013830FF8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3DEACA-B5AB-1264-DD85-A9C04B52E093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904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378053"/>
            <a:ext cx="12191999" cy="5048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81709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RISK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3">
            <a:extLst>
              <a:ext uri="{FF2B5EF4-FFF2-40B4-BE49-F238E27FC236}">
                <a16:creationId xmlns:a16="http://schemas.microsoft.com/office/drawing/2014/main" id="{D556BC0F-87EE-868E-D139-61AF151A8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44738"/>
              </p:ext>
            </p:extLst>
          </p:nvPr>
        </p:nvGraphicFramePr>
        <p:xfrm>
          <a:off x="681708" y="1335676"/>
          <a:ext cx="1134562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937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2513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91286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1819916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1641494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  <a:gridCol w="2489474">
                  <a:extLst>
                    <a:ext uri="{9D8B030D-6E8A-4147-A177-3AD203B41FA5}">
                      <a16:colId xmlns:a16="http://schemas.microsoft.com/office/drawing/2014/main" val="231785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ID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Category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Description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Assessment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Mitigating/Avoiding Action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649816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Technical</a:t>
                      </a:r>
                      <a:endParaRPr lang="en-PH"/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loss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backups for the data such as exporting the database contents into a document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Bugs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Revisit and debug source code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4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 Failure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Activate backup electricity generators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Unstable Internet Connection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Buy load to use mobile data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4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05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project goes over budget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 for additional budget from Project Sponsors 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9596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0B8EEF7-F1F9-E09D-0E4B-EC22DFAC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D634BC-04B6-5472-5A4E-148A36ECBD90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BC1DAB-22C1-3303-6277-BC8D21B0D645}"/>
              </a:ext>
            </a:extLst>
          </p:cNvPr>
          <p:cNvSpPr/>
          <p:nvPr/>
        </p:nvSpPr>
        <p:spPr>
          <a:xfrm>
            <a:off x="11655847" y="39345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5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255589"/>
            <a:ext cx="12191999" cy="51714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594908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IMPLEMENTATION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C2DCF0-582F-7300-776B-6612D591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6E3583-9A67-C5D7-EC58-1A85DE565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36972"/>
              </p:ext>
            </p:extLst>
          </p:nvPr>
        </p:nvGraphicFramePr>
        <p:xfrm>
          <a:off x="2375468" y="1284812"/>
          <a:ext cx="7306235" cy="2789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739">
                  <a:extLst>
                    <a:ext uri="{9D8B030D-6E8A-4147-A177-3AD203B41FA5}">
                      <a16:colId xmlns:a16="http://schemas.microsoft.com/office/drawing/2014/main" val="2544883675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3257632690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2055120629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769289289"/>
                    </a:ext>
                  </a:extLst>
                </a:gridCol>
              </a:tblGrid>
              <a:tr h="24397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Implementation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610277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Define Key Variables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926304306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Determine Roles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88454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Determine Responsibilities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475467652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Delegate the Work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1069421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Monitor Progress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575604063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Take Corrective Action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19293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753355-23A0-5F6D-42C7-DDC0AD4C6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35509"/>
              </p:ext>
            </p:extLst>
          </p:nvPr>
        </p:nvGraphicFramePr>
        <p:xfrm>
          <a:off x="2374690" y="4074380"/>
          <a:ext cx="7306235" cy="2221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739">
                  <a:extLst>
                    <a:ext uri="{9D8B030D-6E8A-4147-A177-3AD203B41FA5}">
                      <a16:colId xmlns:a16="http://schemas.microsoft.com/office/drawing/2014/main" val="1411541591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520021198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504232487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257546977"/>
                    </a:ext>
                  </a:extLst>
                </a:gridCol>
              </a:tblGrid>
              <a:tr h="26960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Close Project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942199684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Finalize Project Deliverables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061527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Confirm Project Completion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41737078"/>
                  </a:ext>
                </a:extLst>
              </a:tr>
              <a:tr h="34445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Review all Contracts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384665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Review Documentation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12-Aug-24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00038262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ED40A21-9FA0-17C3-0B85-D9087F3C28AF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latin typeface="Raleway" panose="020B0503030101060003" pitchFamily="34" charset="0"/>
              </a:rPr>
              <a:t>Karlo </a:t>
            </a:r>
            <a:r>
              <a:rPr lang="en-US" sz="1100" dirty="0" err="1">
                <a:latin typeface="Raleway" panose="020B0503030101060003" pitchFamily="34" charset="0"/>
              </a:rPr>
              <a:t>Boongaling</a:t>
            </a:r>
            <a:endParaRPr lang="en-US" sz="1100" dirty="0">
              <a:latin typeface="Raleway" panose="020B05030301010600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CBB1F3-35F3-9B9B-F669-99140434CF26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30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EF7328-29B9-7C13-5DE4-78A7F4DF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00" y="4736070"/>
            <a:ext cx="3011744" cy="1719471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BE9E9453-1B96-14AC-2D22-539A7BA83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58"/>
          <a:stretch/>
        </p:blipFill>
        <p:spPr>
          <a:xfrm>
            <a:off x="4511791" y="3834820"/>
            <a:ext cx="1947446" cy="249682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2335284" y="1907770"/>
            <a:ext cx="8041246" cy="11154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QUESTIONS?</a:t>
            </a:r>
            <a:endParaRPr lang="en-US" sz="9600" dirty="0">
              <a:solidFill>
                <a:schemeClr val="accent5">
                  <a:lumMod val="75000"/>
                </a:schemeClr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2C951CF-CDF8-B535-1611-58FDB1DE5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D0E5EF2-C783-408C-AE2E-B2F7CDFB61F4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93E7C6-58BF-3F03-B482-08507FBD079B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034315"/>
            <a:ext cx="12192000" cy="5470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err="1">
                <a:latin typeface="Raleway" panose="020B0503030101060003" pitchFamily="34" charset="0"/>
              </a:rPr>
              <a:t>SurveiRams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2171583" y="2231519"/>
            <a:ext cx="8357371" cy="32655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54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MANAGEMENT PLAN</a:t>
            </a:r>
            <a:endParaRPr lang="en-US" sz="54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  <a:p>
            <a:br>
              <a:rPr lang="en-PH" sz="4800">
                <a:latin typeface="Raleway ExtraBold" panose="020B0903030101060003" pitchFamily="34" charset="0"/>
              </a:rPr>
            </a:br>
            <a:r>
              <a:rPr lang="en-PH" sz="2800">
                <a:solidFill>
                  <a:schemeClr val="accent4"/>
                </a:solidFill>
                <a:latin typeface="Raleway ExtraBold"/>
              </a:rPr>
              <a:t>SURVEIRAMS TICKETING SYSTEM</a:t>
            </a:r>
            <a:endParaRPr lang="en-PH">
              <a:solidFill>
                <a:schemeClr val="accent4"/>
              </a:solidFill>
              <a:latin typeface="Raleway ExtraBold"/>
            </a:endParaRPr>
          </a:p>
          <a:p>
            <a:r>
              <a:rPr lang="en-PH" sz="28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June 6, 2023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B0B6F40-B4EC-1E6D-CAA6-E4595D3A4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99A97DD-4C88-6A81-AFCC-59488AE5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" y="741267"/>
            <a:ext cx="12027329" cy="62796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A79448-8C62-4AD6-98D7-39385B9C571C}"/>
              </a:ext>
            </a:extLst>
          </p:cNvPr>
          <p:cNvSpPr/>
          <p:nvPr/>
        </p:nvSpPr>
        <p:spPr>
          <a:xfrm>
            <a:off x="5905013" y="4065640"/>
            <a:ext cx="2591284" cy="86347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BE75E-964B-4EEB-B6B3-B7BDEBA232F8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9F6A8C-35BC-42B7-98D4-6A4ECEB3BE4D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DBC729-03C7-49BD-93AC-6C838817249B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1156700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err="1">
                <a:latin typeface="Raleway" panose="020B0503030101060003" pitchFamily="34" charset="0"/>
              </a:rPr>
              <a:t>SurveiRams</a:t>
            </a:r>
            <a:endParaRPr lang="en-US" sz="1050">
              <a:latin typeface="Raleway" panose="020B0503030101060003" pitchFamily="34" charset="0"/>
            </a:endParaRPr>
          </a:p>
        </p:txBody>
      </p:sp>
      <p:sp>
        <p:nvSpPr>
          <p:cNvPr id="5" name="Shape 4857">
            <a:extLst>
              <a:ext uri="{FF2B5EF4-FFF2-40B4-BE49-F238E27FC236}">
                <a16:creationId xmlns:a16="http://schemas.microsoft.com/office/drawing/2014/main" id="{636A4E67-63C8-447E-8756-B94B0FF3A520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1B675F-B1A6-4A5F-B516-52601CD44682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8C5608F-3077-4A5A-9704-B4370691D342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4836">
            <a:extLst>
              <a:ext uri="{FF2B5EF4-FFF2-40B4-BE49-F238E27FC236}">
                <a16:creationId xmlns:a16="http://schemas.microsoft.com/office/drawing/2014/main" id="{4EE2EA6A-DB6C-44FB-BC59-C3A59EE47A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E004BC-8517-4DB5-90C1-F75DD2925ACA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46F767D7-FB1B-4604-81C7-C635C106C082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021856FB-9C7E-405B-ABDE-4848A20AF25E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5C5DC84-9A15-4D42-8EB6-5F2EDD9452CF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NEXT SLIDE</a:t>
              </a:r>
            </a:p>
          </p:txBody>
        </p:sp>
      </p:grpSp>
      <p:sp>
        <p:nvSpPr>
          <p:cNvPr id="13" name="Shape 4748">
            <a:extLst>
              <a:ext uri="{FF2B5EF4-FFF2-40B4-BE49-F238E27FC236}">
                <a16:creationId xmlns:a16="http://schemas.microsoft.com/office/drawing/2014/main" id="{7CA8A134-846A-43AF-8A87-6BEC4D633481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C5DED3-815C-473E-8A56-7F8D82E8A696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7024A3-FCE0-4B3F-B93A-94A80F85ABBC}"/>
              </a:ext>
            </a:extLst>
          </p:cNvPr>
          <p:cNvCxnSpPr>
            <a:cxnSpLocks/>
          </p:cNvCxnSpPr>
          <p:nvPr/>
        </p:nvCxnSpPr>
        <p:spPr>
          <a:xfrm>
            <a:off x="5747096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83F9D7-D0B8-43F9-ACE2-DE88FB66B577}"/>
              </a:ext>
            </a:extLst>
          </p:cNvPr>
          <p:cNvGrpSpPr/>
          <p:nvPr/>
        </p:nvGrpSpPr>
        <p:grpSpPr>
          <a:xfrm flipV="1">
            <a:off x="273113" y="5945818"/>
            <a:ext cx="183218" cy="490244"/>
            <a:chOff x="-2260454" y="1059710"/>
            <a:chExt cx="672286" cy="1798863"/>
          </a:xfrm>
          <a:solidFill>
            <a:schemeClr val="tx1"/>
          </a:solidFill>
        </p:grpSpPr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28286A43-9AB6-4A14-B07D-BDAD63640BDF}"/>
                </a:ext>
              </a:extLst>
            </p:cNvPr>
            <p:cNvSpPr/>
            <p:nvPr/>
          </p:nvSpPr>
          <p:spPr>
            <a:xfrm>
              <a:off x="-2260454" y="2186287"/>
              <a:ext cx="672286" cy="67228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E2AD11DC-D4E1-4856-BDC7-0CB6CDF0F55F}"/>
                </a:ext>
              </a:extLst>
            </p:cNvPr>
            <p:cNvSpPr/>
            <p:nvPr/>
          </p:nvSpPr>
          <p:spPr>
            <a:xfrm>
              <a:off x="-2148159" y="1558830"/>
              <a:ext cx="447696" cy="44769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6EB4D4A6-B859-4568-936D-DFA2F0948A32}"/>
                </a:ext>
              </a:extLst>
            </p:cNvPr>
            <p:cNvSpPr/>
            <p:nvPr/>
          </p:nvSpPr>
          <p:spPr>
            <a:xfrm>
              <a:off x="-2067948" y="1059710"/>
              <a:ext cx="319359" cy="319359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1254D49-AC28-43BC-8815-E4BD1E9D45CF}"/>
              </a:ext>
            </a:extLst>
          </p:cNvPr>
          <p:cNvSpPr txBox="1">
            <a:spLocks/>
          </p:cNvSpPr>
          <p:nvPr/>
        </p:nvSpPr>
        <p:spPr>
          <a:xfrm>
            <a:off x="5703648" y="4234750"/>
            <a:ext cx="2983907" cy="5778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The team thanks you for listening!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654D81-F585-300A-8F1B-C142B20FB886}"/>
              </a:ext>
            </a:extLst>
          </p:cNvPr>
          <p:cNvCxnSpPr/>
          <p:nvPr/>
        </p:nvCxnSpPr>
        <p:spPr>
          <a:xfrm>
            <a:off x="620369" y="4252420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8AE18BE-76E9-5170-B80A-E15A720B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8640D82-BD89-FED3-144F-292B74D0AF10}"/>
              </a:ext>
            </a:extLst>
          </p:cNvPr>
          <p:cNvSpPr/>
          <p:nvPr/>
        </p:nvSpPr>
        <p:spPr>
          <a:xfrm>
            <a:off x="6253610" y="2114551"/>
            <a:ext cx="2067321" cy="113522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3F8C0-1D44-DEE3-749C-85EAF1DA7AFD}"/>
              </a:ext>
            </a:extLst>
          </p:cNvPr>
          <p:cNvSpPr/>
          <p:nvPr/>
        </p:nvSpPr>
        <p:spPr>
          <a:xfrm>
            <a:off x="6454378" y="2114551"/>
            <a:ext cx="2041922" cy="5778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FE9277-C90A-0BD7-38F6-DCB9BC3283D8}"/>
              </a:ext>
            </a:extLst>
          </p:cNvPr>
          <p:cNvSpPr/>
          <p:nvPr/>
        </p:nvSpPr>
        <p:spPr>
          <a:xfrm>
            <a:off x="3719223" y="2286000"/>
            <a:ext cx="2445357" cy="1342727"/>
          </a:xfrm>
          <a:prstGeom prst="rect">
            <a:avLst/>
          </a:prstGeom>
          <a:solidFill>
            <a:srgbClr val="F9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2D5A07-E3B2-8EE1-733D-D3CD2FC68C48}"/>
              </a:ext>
            </a:extLst>
          </p:cNvPr>
          <p:cNvSpPr txBox="1"/>
          <p:nvPr/>
        </p:nvSpPr>
        <p:spPr>
          <a:xfrm>
            <a:off x="6543029" y="2114551"/>
            <a:ext cx="178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D966"/>
                </a:solidFill>
                <a:latin typeface="Raleway ExtraBold"/>
              </a:rPr>
              <a:t>byte</a:t>
            </a:r>
            <a:r>
              <a:rPr lang="en-US" sz="6000" dirty="0">
                <a:solidFill>
                  <a:srgbClr val="2E75B6"/>
                </a:solidFill>
                <a:latin typeface="Raleway ExtraBold"/>
              </a:rPr>
              <a:t>.</a:t>
            </a:r>
            <a:endParaRPr lang="en-US" sz="4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BEA17-E086-04CA-4AFF-347588BACD4B}"/>
              </a:ext>
            </a:extLst>
          </p:cNvPr>
          <p:cNvSpPr txBox="1"/>
          <p:nvPr/>
        </p:nvSpPr>
        <p:spPr>
          <a:xfrm>
            <a:off x="3340774" y="2466720"/>
            <a:ext cx="33582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2E75B6"/>
                </a:solidFill>
                <a:latin typeface="Raleway ExtraBold"/>
              </a:rPr>
              <a:t>KAYVI</a:t>
            </a:r>
            <a:r>
              <a:rPr lang="en-US" sz="6000" dirty="0">
                <a:solidFill>
                  <a:srgbClr val="2E75B6"/>
                </a:solidFill>
                <a:latin typeface="Raleway ExtraBold"/>
              </a:rPr>
              <a:t> ​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655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A4C7841-6D08-42F2-8163-13E5E00CF12C}"/>
              </a:ext>
            </a:extLst>
          </p:cNvPr>
          <p:cNvSpPr/>
          <p:nvPr/>
        </p:nvSpPr>
        <p:spPr>
          <a:xfrm>
            <a:off x="1" y="1329407"/>
            <a:ext cx="12192000" cy="52105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6D3767-E988-49AD-A154-617E277FD70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DA85D-2026-4FCE-B87D-798D3F072059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09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6B1D4378-15A7-4D59-9B66-E4683409CD9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258CF4-4F5E-4D19-B071-593E8F272D15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534861-DE2C-4025-878D-B36F647BC859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095497B-E4AB-42DE-A6DA-B30C06E8F0EC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D01514-08BD-4912-86FB-053BB0557BA0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BC20722-DFD5-46FB-A977-946E8613C5E9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702A06-5F8E-4E10-B935-C1E15BB1C032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CEED7242-B116-4CCD-9C55-0F418AC77036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END</a:t>
              </a: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8AE6A04C-0BBB-4CCD-BECC-E4F818D05A5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B5E98-FF4B-408E-A697-70C3C4FC411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69ABA4-E3F7-4C08-9A2F-F7DD8FD6D66F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711C7-5058-4E27-9307-D1308723D7F9}"/>
              </a:ext>
            </a:extLst>
          </p:cNvPr>
          <p:cNvCxnSpPr/>
          <p:nvPr/>
        </p:nvCxnSpPr>
        <p:spPr>
          <a:xfrm>
            <a:off x="620369" y="589748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8EE512-CC24-455D-A566-6F82AFE7DA61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758CAD49-F1E4-4216-B5F0-458ED7F2E964}"/>
              </a:ext>
            </a:extLst>
          </p:cNvPr>
          <p:cNvSpPr txBox="1">
            <a:spLocks/>
          </p:cNvSpPr>
          <p:nvPr/>
        </p:nvSpPr>
        <p:spPr>
          <a:xfrm>
            <a:off x="2629501" y="704083"/>
            <a:ext cx="6881059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MEMBER CONTRIBUTIONS</a:t>
            </a:r>
            <a:endParaRPr lang="en-US" sz="2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CA07E0-4F1D-0B53-BFBE-B561458AA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ADB4426-1215-AB28-EFBD-AFBFE00C2951}"/>
              </a:ext>
            </a:extLst>
          </p:cNvPr>
          <p:cNvSpPr txBox="1"/>
          <p:nvPr/>
        </p:nvSpPr>
        <p:spPr>
          <a:xfrm>
            <a:off x="9914180" y="4102324"/>
            <a:ext cx="2278220" cy="3199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  <a:endParaRPr lang="en-PH" sz="1200">
              <a:latin typeface="Raleway" panose="020B05030301010600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Quality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Procurement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Change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Human Resource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 err="1">
                <a:latin typeface="Calibri"/>
                <a:cs typeface="Calibri"/>
              </a:rPr>
              <a:t>Github</a:t>
            </a:r>
            <a:endParaRPr lang="en-US" sz="1200" err="1">
              <a:latin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>
                <a:latin typeface="Calibri"/>
                <a:cs typeface="Calibri"/>
              </a:rPr>
              <a:t>Open Project</a:t>
            </a:r>
            <a:endParaRPr lang="en-PH"/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PH" sz="1200">
              <a:latin typeface="Raleway" panose="020B0503030101060003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6B3ED7-4376-C0BD-F111-767D031A8C66}"/>
              </a:ext>
            </a:extLst>
          </p:cNvPr>
          <p:cNvSpPr txBox="1"/>
          <p:nvPr/>
        </p:nvSpPr>
        <p:spPr>
          <a:xfrm>
            <a:off x="1286730" y="1809454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K</a:t>
            </a:r>
            <a:endParaRPr lang="en-PH" sz="8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FE9595-0F85-8A7D-9398-787B3EAF92E4}"/>
              </a:ext>
            </a:extLst>
          </p:cNvPr>
          <p:cNvSpPr txBox="1"/>
          <p:nvPr/>
        </p:nvSpPr>
        <p:spPr>
          <a:xfrm>
            <a:off x="3646605" y="1809454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A</a:t>
            </a:r>
            <a:endParaRPr lang="en-PH" sz="8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95B8AA-BEE1-B37E-BA68-06053DFB0934}"/>
              </a:ext>
            </a:extLst>
          </p:cNvPr>
          <p:cNvSpPr txBox="1"/>
          <p:nvPr/>
        </p:nvSpPr>
        <p:spPr>
          <a:xfrm>
            <a:off x="6073124" y="1909713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Y</a:t>
            </a:r>
            <a:endParaRPr lang="en-PH" sz="8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BEAB6D-807E-8BE4-6F20-25F8BAAEB336}"/>
              </a:ext>
            </a:extLst>
          </p:cNvPr>
          <p:cNvSpPr txBox="1"/>
          <p:nvPr/>
        </p:nvSpPr>
        <p:spPr>
          <a:xfrm>
            <a:off x="10647399" y="1962640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I</a:t>
            </a:r>
            <a:endParaRPr lang="en-PH" sz="8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A029A1-3697-E32B-38FA-AB061202058A}"/>
              </a:ext>
            </a:extLst>
          </p:cNvPr>
          <p:cNvSpPr txBox="1"/>
          <p:nvPr/>
        </p:nvSpPr>
        <p:spPr>
          <a:xfrm>
            <a:off x="8344105" y="1962640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V</a:t>
            </a:r>
            <a:endParaRPr lang="en-PH" sz="80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F29A7-697A-B739-3A0D-C151919A0B43}"/>
              </a:ext>
            </a:extLst>
          </p:cNvPr>
          <p:cNvGrpSpPr/>
          <p:nvPr/>
        </p:nvGrpSpPr>
        <p:grpSpPr>
          <a:xfrm>
            <a:off x="3001658" y="1457204"/>
            <a:ext cx="2050474" cy="2551180"/>
            <a:chOff x="5070763" y="3660036"/>
            <a:chExt cx="2050474" cy="255118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CDCA90-7CA0-FC96-50F0-AFF2E9663D5E}"/>
                </a:ext>
              </a:extLst>
            </p:cNvPr>
            <p:cNvSpPr/>
            <p:nvPr/>
          </p:nvSpPr>
          <p:spPr>
            <a:xfrm>
              <a:off x="5423924" y="5949606"/>
              <a:ext cx="1339881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Team Leader</a:t>
              </a:r>
              <a:endParaRPr lang="en-US"/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2F0024E-B074-F2E6-C5BB-188291B800A9}"/>
                </a:ext>
              </a:extLst>
            </p:cNvPr>
            <p:cNvSpPr txBox="1">
              <a:spLocks/>
            </p:cNvSpPr>
            <p:nvPr/>
          </p:nvSpPr>
          <p:spPr>
            <a:xfrm>
              <a:off x="5070763" y="5622018"/>
              <a:ext cx="2050474" cy="32541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Alexis Martin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892D8DF-60EA-3651-1EE4-9A54C5AF9887}"/>
                </a:ext>
              </a:extLst>
            </p:cNvPr>
            <p:cNvSpPr/>
            <p:nvPr/>
          </p:nvSpPr>
          <p:spPr>
            <a:xfrm>
              <a:off x="5185263" y="3660036"/>
              <a:ext cx="1821475" cy="178037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74FC89-BEA9-751F-EA7A-D1F1AFAAAC90}"/>
              </a:ext>
            </a:extLst>
          </p:cNvPr>
          <p:cNvGrpSpPr/>
          <p:nvPr/>
        </p:nvGrpSpPr>
        <p:grpSpPr>
          <a:xfrm>
            <a:off x="7770282" y="1475634"/>
            <a:ext cx="1905011" cy="2617199"/>
            <a:chOff x="9240866" y="3645494"/>
            <a:chExt cx="1905011" cy="261719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D723AF7-9D05-2DCB-C011-FA83E1C0BD90}"/>
                </a:ext>
              </a:extLst>
            </p:cNvPr>
            <p:cNvSpPr txBox="1">
              <a:spLocks/>
            </p:cNvSpPr>
            <p:nvPr/>
          </p:nvSpPr>
          <p:spPr>
            <a:xfrm>
              <a:off x="9240866" y="5535888"/>
              <a:ext cx="1854895" cy="5032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Vladimir Ken</a:t>
              </a:r>
            </a:p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Perez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3BA076-E885-6418-2F66-DDE68E420CD4}"/>
                </a:ext>
              </a:extLst>
            </p:cNvPr>
            <p:cNvSpPr/>
            <p:nvPr/>
          </p:nvSpPr>
          <p:spPr>
            <a:xfrm>
              <a:off x="9498374" y="6001083"/>
              <a:ext cx="1339881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Documentation</a:t>
              </a: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4D58464-385D-004C-C529-52AAB2FCFD8C}"/>
                </a:ext>
              </a:extLst>
            </p:cNvPr>
            <p:cNvSpPr/>
            <p:nvPr/>
          </p:nvSpPr>
          <p:spPr>
            <a:xfrm>
              <a:off x="9324402" y="3645494"/>
              <a:ext cx="1821475" cy="178037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10F022-1FC5-2B75-D886-DE8BD2559978}"/>
              </a:ext>
            </a:extLst>
          </p:cNvPr>
          <p:cNvGrpSpPr/>
          <p:nvPr/>
        </p:nvGrpSpPr>
        <p:grpSpPr>
          <a:xfrm>
            <a:off x="714176" y="1480825"/>
            <a:ext cx="2050474" cy="2561902"/>
            <a:chOff x="935239" y="3678746"/>
            <a:chExt cx="2050474" cy="25619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C5A390-9CEF-BA27-019E-A2D75800F0CC}"/>
                </a:ext>
              </a:extLst>
            </p:cNvPr>
            <p:cNvGrpSpPr/>
            <p:nvPr/>
          </p:nvGrpSpPr>
          <p:grpSpPr>
            <a:xfrm>
              <a:off x="935239" y="5546889"/>
              <a:ext cx="2050474" cy="693759"/>
              <a:chOff x="1022135" y="4676770"/>
              <a:chExt cx="2050474" cy="693759"/>
            </a:xfrm>
          </p:grpSpPr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75922804-A256-C204-77A6-E1D0C7CC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135" y="4676770"/>
                <a:ext cx="2050474" cy="51733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Jan Karlo </a:t>
                </a:r>
              </a:p>
              <a:p>
                <a:pPr algn="ctr"/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Boongaling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D6B4DE-C7C9-C8BA-0688-18A3446CCB46}"/>
                  </a:ext>
                </a:extLst>
              </p:cNvPr>
              <p:cNvSpPr/>
              <p:nvPr/>
            </p:nvSpPr>
            <p:spPr>
              <a:xfrm>
                <a:off x="1453448" y="5108919"/>
                <a:ext cx="1178559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248BD7A-BA65-2B86-8D9D-270A9D458D9D}"/>
                </a:ext>
              </a:extLst>
            </p:cNvPr>
            <p:cNvSpPr/>
            <p:nvPr/>
          </p:nvSpPr>
          <p:spPr>
            <a:xfrm>
              <a:off x="1046123" y="3678746"/>
              <a:ext cx="1821475" cy="178037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178119-C871-BE0A-6412-442AB048544C}"/>
              </a:ext>
            </a:extLst>
          </p:cNvPr>
          <p:cNvGrpSpPr/>
          <p:nvPr/>
        </p:nvGrpSpPr>
        <p:grpSpPr>
          <a:xfrm>
            <a:off x="5479636" y="1475634"/>
            <a:ext cx="2011780" cy="2589548"/>
            <a:chOff x="3051826" y="3660036"/>
            <a:chExt cx="2011780" cy="25895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1F63BE-6DA9-98D4-6491-4D5046768FDD}"/>
                </a:ext>
              </a:extLst>
            </p:cNvPr>
            <p:cNvSpPr/>
            <p:nvPr/>
          </p:nvSpPr>
          <p:spPr>
            <a:xfrm>
              <a:off x="3430599" y="5987974"/>
              <a:ext cx="1178559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Documentation</a:t>
              </a:r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97EB835-9AEB-7D76-85E9-AC3F909D17C2}"/>
                </a:ext>
              </a:extLst>
            </p:cNvPr>
            <p:cNvSpPr/>
            <p:nvPr/>
          </p:nvSpPr>
          <p:spPr>
            <a:xfrm>
              <a:off x="3109142" y="3660036"/>
              <a:ext cx="1821475" cy="178037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5C04B3F1-5A65-AB57-9BEE-7003B3C537D9}"/>
                </a:ext>
              </a:extLst>
            </p:cNvPr>
            <p:cNvSpPr txBox="1">
              <a:spLocks/>
            </p:cNvSpPr>
            <p:nvPr/>
          </p:nvSpPr>
          <p:spPr>
            <a:xfrm>
              <a:off x="3051826" y="5532921"/>
              <a:ext cx="2011780" cy="32105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Yuan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Alexandrei</a:t>
              </a:r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Serafico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D1C3BD-758E-C4C2-1CD4-B6CD3DE0D14B}"/>
              </a:ext>
            </a:extLst>
          </p:cNvPr>
          <p:cNvGrpSpPr/>
          <p:nvPr/>
        </p:nvGrpSpPr>
        <p:grpSpPr>
          <a:xfrm>
            <a:off x="10045805" y="1478683"/>
            <a:ext cx="2011780" cy="2591543"/>
            <a:chOff x="7117913" y="3645494"/>
            <a:chExt cx="2011780" cy="2591543"/>
          </a:xfrm>
        </p:grpSpPr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AFF6A42A-8BF6-6795-960F-6C58FE6E3250}"/>
                </a:ext>
              </a:extLst>
            </p:cNvPr>
            <p:cNvSpPr txBox="1">
              <a:spLocks/>
            </p:cNvSpPr>
            <p:nvPr/>
          </p:nvSpPr>
          <p:spPr>
            <a:xfrm>
              <a:off x="7117913" y="5525217"/>
              <a:ext cx="2011780" cy="32105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Ian Christopher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Onrubia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2AC8797-30CD-A8D9-ABFD-5E0C316C8EB6}"/>
                </a:ext>
              </a:extLst>
            </p:cNvPr>
            <p:cNvSpPr/>
            <p:nvPr/>
          </p:nvSpPr>
          <p:spPr>
            <a:xfrm>
              <a:off x="7453862" y="5975427"/>
              <a:ext cx="133988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Project Manager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870B35A-4AD9-9487-EAB1-1BB0BD3BFFA4}"/>
                </a:ext>
              </a:extLst>
            </p:cNvPr>
            <p:cNvSpPr/>
            <p:nvPr/>
          </p:nvSpPr>
          <p:spPr>
            <a:xfrm>
              <a:off x="7251874" y="3645494"/>
              <a:ext cx="1821475" cy="178037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B92603-DB16-3DF5-75CA-9FF6B6A6401E}"/>
              </a:ext>
            </a:extLst>
          </p:cNvPr>
          <p:cNvSpPr txBox="1"/>
          <p:nvPr/>
        </p:nvSpPr>
        <p:spPr>
          <a:xfrm>
            <a:off x="5383001" y="4102324"/>
            <a:ext cx="2278220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Project Charter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Risk Management Plan</a:t>
            </a:r>
          </a:p>
          <a:p>
            <a:pPr marL="171450" indent="-171450">
              <a:buFont typeface="Arial,Sans-Serif"/>
              <a:buChar char="•"/>
            </a:pPr>
            <a:r>
              <a:rPr lang="en-PH" sz="1200" err="1">
                <a:ea typeface="+mn-lt"/>
                <a:cs typeface="+mn-lt"/>
              </a:rPr>
              <a:t>Github</a:t>
            </a:r>
            <a:endParaRPr lang="en-US" sz="1200" err="1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>
                <a:ea typeface="+mn-lt"/>
                <a:cs typeface="+mn-lt"/>
              </a:rPr>
              <a:t>Open Project</a:t>
            </a:r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3C2B9-567F-2049-FE8D-088EA069F2FE}"/>
              </a:ext>
            </a:extLst>
          </p:cNvPr>
          <p:cNvSpPr txBox="1"/>
          <p:nvPr/>
        </p:nvSpPr>
        <p:spPr>
          <a:xfrm>
            <a:off x="688536" y="4102323"/>
            <a:ext cx="227822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Quality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Procurement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Implementation Plan</a:t>
            </a:r>
          </a:p>
          <a:p>
            <a:pPr marL="171450" indent="-171450">
              <a:buFont typeface="Arial"/>
              <a:buChar char="•"/>
            </a:pPr>
            <a:r>
              <a:rPr lang="en-PH" sz="1200" err="1">
                <a:cs typeface="Calibri" panose="020F0502020204030204"/>
              </a:rPr>
              <a:t>Github</a:t>
            </a:r>
          </a:p>
          <a:p>
            <a:pPr marL="171450" indent="-171450">
              <a:buFont typeface="Arial"/>
              <a:buChar char="•"/>
            </a:pPr>
            <a:r>
              <a:rPr lang="en-PH" sz="1200">
                <a:cs typeface="Calibri" panose="020F0502020204030204"/>
              </a:rPr>
              <a:t>Open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B854DF-F1AC-8F0B-69E7-F7481AFC2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D7EA19-2A48-C711-3C94-D00308960FE2}"/>
              </a:ext>
            </a:extLst>
          </p:cNvPr>
          <p:cNvSpPr txBox="1"/>
          <p:nvPr/>
        </p:nvSpPr>
        <p:spPr>
          <a:xfrm>
            <a:off x="3015621" y="4070226"/>
            <a:ext cx="227822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Project Charter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Scope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Cost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Schedule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WBS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Quality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Implementation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Change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Github</a:t>
            </a:r>
            <a:endParaRPr lang="en-US" err="1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Open Project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Wiki (</a:t>
            </a:r>
            <a:r>
              <a:rPr lang="en-US" sz="1200" err="1">
                <a:ea typeface="+mn-lt"/>
                <a:cs typeface="+mn-lt"/>
              </a:rPr>
              <a:t>Github</a:t>
            </a:r>
            <a:r>
              <a:rPr lang="en-US" sz="120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br>
              <a:rPr lang="en-US" sz="1200">
                <a:ea typeface="+mn-lt"/>
                <a:cs typeface="+mn-lt"/>
              </a:rPr>
            </a:br>
            <a:endParaRPr lang="en-PH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C7F5A-2CC1-9EA9-FB36-C873E33C57CC}"/>
              </a:ext>
            </a:extLst>
          </p:cNvPr>
          <p:cNvSpPr txBox="1"/>
          <p:nvPr/>
        </p:nvSpPr>
        <p:spPr>
          <a:xfrm>
            <a:off x="7737299" y="4083832"/>
            <a:ext cx="227822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Stakeholder Management Strategy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Scope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Cost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Schedule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WBS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Risk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Human Resource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Github</a:t>
            </a:r>
            <a:endParaRPr lang="en-US" err="1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Open Project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Wiki (</a:t>
            </a:r>
            <a:r>
              <a:rPr lang="en-US" sz="1200" err="1">
                <a:ea typeface="+mn-lt"/>
                <a:cs typeface="+mn-lt"/>
              </a:rPr>
              <a:t>Github</a:t>
            </a:r>
            <a:r>
              <a:rPr lang="en-US" sz="120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br>
              <a:rPr lang="en-US" sz="1200">
                <a:ea typeface="+mn-lt"/>
                <a:cs typeface="+mn-lt"/>
              </a:rPr>
            </a:br>
            <a:endParaRPr lang="en-PH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27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499862"/>
            <a:ext cx="12192000" cy="48698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20369" y="779799"/>
            <a:ext cx="7405067" cy="15518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2E75B5"/>
                </a:solidFill>
                <a:latin typeface="Raleway ExtraBold" panose="020B0903030101060003" pitchFamily="34" charset="0"/>
              </a:rPr>
              <a:t>INTRODUCTION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4BAEFD45-EE82-928E-2FD4-58937D1D06CF}"/>
              </a:ext>
            </a:extLst>
          </p:cNvPr>
          <p:cNvSpPr txBox="1">
            <a:spLocks/>
          </p:cNvSpPr>
          <p:nvPr/>
        </p:nvSpPr>
        <p:spPr>
          <a:xfrm>
            <a:off x="792734" y="2144627"/>
            <a:ext cx="11085525" cy="33099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>
                <a:effectLst/>
                <a:latin typeface="Raleway"/>
                <a:ea typeface="Arial" panose="020B0604020202020204" pitchFamily="34" charset="0"/>
                <a:cs typeface="Arial"/>
              </a:rPr>
              <a:t>Asia Pacific College (APC) has been using a manual process for recording incident reports and other activities using a logbook. This proved to be time-consuming as well as tedious due to its repetitiveness. </a:t>
            </a:r>
            <a:endParaRPr lang="en-US"/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ffectLst/>
                <a:latin typeface="Raleway ExtraBold" pitchFamily="2" charset="0"/>
                <a:ea typeface="Arial" panose="020B0604020202020204" pitchFamily="34" charset="0"/>
                <a:cs typeface="Arial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ffectLst/>
                <a:latin typeface="Raleway ExtraBold" pitchFamily="2" charset="0"/>
                <a:ea typeface="Arial" panose="020B0604020202020204" pitchFamily="34" charset="0"/>
                <a:cs typeface="Arial"/>
              </a:rPr>
              <a:t>Rams</a:t>
            </a:r>
            <a:r>
              <a:rPr lang="en-PH">
                <a:effectLst/>
                <a:latin typeface="Raleway"/>
                <a:ea typeface="Arial" panose="020B0604020202020204" pitchFamily="34" charset="0"/>
                <a:cs typeface="Arial"/>
              </a:rPr>
              <a:t> is a mobile application that would address these concerns.</a:t>
            </a:r>
            <a:r>
              <a:rPr lang="en-PH">
                <a:latin typeface="Raleway"/>
                <a:ea typeface="Arial" panose="020B0604020202020204" pitchFamily="34" charset="0"/>
                <a:cs typeface="Arial"/>
              </a:rPr>
              <a:t> </a:t>
            </a:r>
            <a:endParaRPr lang="en-PH">
              <a:latin typeface="Raleway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3A9EB-5615-C47A-A608-8319FA8C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733B69-C04D-85DD-9B55-8DAD31CFBBB4}"/>
              </a:ext>
            </a:extLst>
          </p:cNvPr>
          <p:cNvSpPr/>
          <p:nvPr/>
        </p:nvSpPr>
        <p:spPr>
          <a:xfrm>
            <a:off x="11622398" y="11141"/>
            <a:ext cx="579699" cy="580934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8702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20369" y="1030961"/>
            <a:ext cx="7405067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PROBLEM STATEMENT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4C4F6-FBB4-42E7-8DF1-0706C99203ED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797911" y="2576489"/>
            <a:ext cx="10908632" cy="29289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Writing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reports </a:t>
            </a:r>
            <a:r>
              <a:rPr lang="en-PH">
                <a:latin typeface="Raleway"/>
                <a:ea typeface="+mn-lt"/>
                <a:cs typeface="+mn-lt"/>
              </a:rPr>
              <a:t>by hand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can be tedious and time-consuming,</a:t>
            </a:r>
            <a:r>
              <a:rPr lang="en-PH">
                <a:latin typeface="Raleway"/>
                <a:ea typeface="+mn-lt"/>
                <a:cs typeface="+mn-lt"/>
              </a:rPr>
              <a:t> </a:t>
            </a:r>
            <a:endParaRPr lang="en-US">
              <a:latin typeface="Raleway"/>
              <a:ea typeface="+mn-lt"/>
              <a:cs typeface="+mn-lt"/>
            </a:endParaRPr>
          </a:p>
          <a:p>
            <a:pPr marL="457200" indent="-457200" algn="just"/>
            <a:r>
              <a:rPr lang="en-PH">
                <a:effectLst/>
                <a:latin typeface="Raleway"/>
                <a:ea typeface="+mn-lt"/>
                <a:cs typeface="+mn-lt"/>
              </a:rPr>
              <a:t>This can result in a lack of clarity and</a:t>
            </a:r>
            <a:r>
              <a:rPr lang="en-PH">
                <a:latin typeface="Raleway"/>
                <a:ea typeface="+mn-lt"/>
                <a:cs typeface="+mn-lt"/>
              </a:rPr>
              <a:t> 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accessibility to important </a:t>
            </a:r>
            <a:r>
              <a:rPr lang="en-PH">
                <a:latin typeface="Raleway"/>
                <a:ea typeface="+mn-lt"/>
                <a:cs typeface="+mn-lt"/>
              </a:rPr>
              <a:t>information</a:t>
            </a:r>
          </a:p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When the existing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 system </a:t>
            </a:r>
            <a:r>
              <a:rPr lang="en-PH">
                <a:latin typeface="Raleway"/>
                <a:ea typeface="+mn-lt"/>
                <a:cs typeface="+mn-lt"/>
              </a:rPr>
              <a:t>is digitized,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unnecessary </a:t>
            </a:r>
            <a:r>
              <a:rPr lang="en-PH">
                <a:latin typeface="Raleway"/>
                <a:ea typeface="+mn-lt"/>
                <a:cs typeface="+mn-lt"/>
              </a:rPr>
              <a:t>stages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could be eliminated</a:t>
            </a:r>
            <a:r>
              <a:rPr lang="en-PH">
                <a:latin typeface="Raleway"/>
                <a:ea typeface="+mn-lt"/>
                <a:cs typeface="+mn-lt"/>
              </a:rPr>
              <a:t>.</a:t>
            </a:r>
            <a:endParaRPr lang="en-PH">
              <a:latin typeface="Raleway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-39948" y="17323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41683" y="733794"/>
            <a:ext cx="9763149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PURPOSE – Business Needs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4C4F6-FBB4-42E7-8DF1-0706C99203ED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766405" y="2824586"/>
            <a:ext cx="11385647" cy="29289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The </a:t>
            </a: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a typeface="+mn-lt"/>
                <a:cs typeface="+mn-lt"/>
              </a:rPr>
              <a:t>Rams</a:t>
            </a:r>
            <a:r>
              <a:rPr lang="en-PH">
                <a:latin typeface="Raleway"/>
                <a:ea typeface="+mn-lt"/>
                <a:cs typeface="+mn-lt"/>
              </a:rPr>
              <a:t> project has been created to improve the incident reporting process</a:t>
            </a:r>
            <a:endParaRPr lang="en-PH">
              <a:latin typeface="Raleway"/>
              <a:ea typeface="+mn-lt"/>
              <a:cs typeface="Arial"/>
            </a:endParaRPr>
          </a:p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Spend less time on one report using the mobile application.</a:t>
            </a: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8702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41683" y="733794"/>
            <a:ext cx="10626642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PURPOSE – Business Objective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614469" y="1870204"/>
            <a:ext cx="10936611" cy="39903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>
                <a:latin typeface="Raleway"/>
                <a:ea typeface="+mn-lt"/>
                <a:cs typeface="+mn-lt"/>
              </a:rPr>
              <a:t>The general business objective is to develop a ticketing system for APC’s security personnel, ITRO, and BMO to record incident reports and logs. </a:t>
            </a:r>
          </a:p>
          <a:p>
            <a:pPr marL="457200" indent="-457200" algn="just"/>
            <a:endParaRPr lang="en-US">
              <a:latin typeface="Raleway"/>
              <a:ea typeface="+mn-lt"/>
              <a:cs typeface="+mn-lt"/>
            </a:endParaRPr>
          </a:p>
          <a:p>
            <a:pPr marL="457200" indent="-457200" algn="just"/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a typeface="+mn-lt"/>
                <a:cs typeface="+mn-lt"/>
              </a:rPr>
              <a:t>Rams</a:t>
            </a:r>
            <a:r>
              <a:rPr lang="en-US">
                <a:latin typeface="Raleway"/>
                <a:ea typeface="+mn-lt"/>
                <a:cs typeface="+mn-lt"/>
              </a:rPr>
              <a:t> mobile application should act as the centralized location of the guards’ patrol logs, automate the log documentations, and provide analytics to help stakeholders in their decision-making. Development is expected to be finished by June 2024 with a budget of PHP1,547,950.80.</a:t>
            </a:r>
          </a:p>
          <a:p>
            <a:pPr marL="457200" indent="-457200" algn="just"/>
            <a:endParaRPr lang="en-PH">
              <a:latin typeface="Raleway"/>
              <a:ea typeface="+mn-lt"/>
              <a:cs typeface="+mn-lt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1BDB75-92C3-595A-C072-A04FFF8FDB4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C590BC-C4AF-BFB3-7351-DEA67A652592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39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759052"/>
            <a:ext cx="12191999" cy="46679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40888" y="975908"/>
            <a:ext cx="11266140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2E75B5"/>
                </a:solidFill>
                <a:latin typeface="Raleway ExtraBold" panose="020B0903030101060003" pitchFamily="34" charset="0"/>
              </a:rPr>
              <a:t>PROJECT DELIVERABLES AND MILESTONES </a:t>
            </a:r>
            <a:endParaRPr lang="en-US" sz="36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03BA4D0-3F8F-89BA-C241-CE9527BE25FC}"/>
              </a:ext>
            </a:extLst>
          </p:cNvPr>
          <p:cNvSpPr txBox="1">
            <a:spLocks/>
          </p:cNvSpPr>
          <p:nvPr/>
        </p:nvSpPr>
        <p:spPr>
          <a:xfrm>
            <a:off x="811518" y="2059418"/>
            <a:ext cx="10745347" cy="40512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The following deliverables must be met upon the successful completion of the project.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Complete implementation of </a:t>
            </a: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latin typeface="Raleway ExtraBold" pitchFamily="2" charset="0"/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latin typeface="Raleway ExtraBold" pitchFamily="2" charset="0"/>
                <a:ea typeface="+mn-lt"/>
                <a:cs typeface="+mn-lt"/>
              </a:rPr>
              <a:t>Rams</a:t>
            </a: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 Ticketing System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Recommendation list for future security considerations and enhancements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 sz="2400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ED22A-D5DC-7045-6B8F-5C2E9F7BB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41338"/>
            <a:ext cx="12191999" cy="4885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27281" y="799015"/>
            <a:ext cx="11266140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PROJECT DELIVERABLES AND MILESTONES 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A03BA4D0-3F8F-89BA-C241-CE9527BE25FC}"/>
              </a:ext>
            </a:extLst>
          </p:cNvPr>
          <p:cNvSpPr txBox="1">
            <a:spLocks/>
          </p:cNvSpPr>
          <p:nvPr/>
        </p:nvSpPr>
        <p:spPr>
          <a:xfrm>
            <a:off x="797911" y="1623989"/>
            <a:ext cx="11085525" cy="36926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latin typeface="Raleway ExtraBold" pitchFamily="2" charset="0"/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latin typeface="Raleway ExtraBold" pitchFamily="2" charset="0"/>
                <a:ea typeface="+mn-lt"/>
                <a:cs typeface="+mn-lt"/>
              </a:rPr>
              <a:t>Rams</a:t>
            </a: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’ technical documentation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ED22A-D5DC-7045-6B8F-5C2E9F7B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5BCC5-B0B5-B0F5-1348-85D15D726938}"/>
              </a:ext>
            </a:extLst>
          </p:cNvPr>
          <p:cNvSpPr txBox="1"/>
          <p:nvPr/>
        </p:nvSpPr>
        <p:spPr>
          <a:xfrm>
            <a:off x="1064079" y="2642507"/>
            <a:ext cx="595448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Project Charter (Long)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Stakeholder Management Strategy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Scope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Cost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Schedule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Work Breakdown Structure (WBS)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Communications Management Plan</a:t>
            </a:r>
            <a:endParaRPr lang="en-US" sz="2400">
              <a:latin typeface="Raleway"/>
            </a:endParaRPr>
          </a:p>
          <a:p>
            <a:endParaRPr lang="en-US" sz="2400">
              <a:latin typeface="Raleway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8133A-A0EE-5A3C-CAE4-C04240E7DB16}"/>
              </a:ext>
            </a:extLst>
          </p:cNvPr>
          <p:cNvSpPr txBox="1"/>
          <p:nvPr/>
        </p:nvSpPr>
        <p:spPr>
          <a:xfrm>
            <a:off x="6847115" y="2642507"/>
            <a:ext cx="58728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PH" sz="2400">
                <a:latin typeface="Raleway"/>
                <a:cs typeface="Segoe UI"/>
              </a:rPr>
              <a:t>o Quality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Risk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Change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Procurement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Human Resource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Implementation Plan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DACAB93-39BB-8BB2-1F45-F40FC544E96B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E736A3-5C51-32F0-52F2-7EDA73FB19C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681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D5E6D6FD698E43932A3A57186ADDB1" ma:contentTypeVersion="12" ma:contentTypeDescription="Create a new document." ma:contentTypeScope="" ma:versionID="0b04c9d44a0379eaa7eaf4c04996b6bc">
  <xsd:schema xmlns:xsd="http://www.w3.org/2001/XMLSchema" xmlns:xs="http://www.w3.org/2001/XMLSchema" xmlns:p="http://schemas.microsoft.com/office/2006/metadata/properties" xmlns:ns2="823875a5-112d-4a78-9a5b-747bef766cbf" xmlns:ns3="2dcbdf74-d800-4d07-a629-56318f9cf9ac" targetNamespace="http://schemas.microsoft.com/office/2006/metadata/properties" ma:root="true" ma:fieldsID="a18fd29cb5860fd53d768c20be9c164c" ns2:_="" ns3:_="">
    <xsd:import namespace="823875a5-112d-4a78-9a5b-747bef766cbf"/>
    <xsd:import namespace="2dcbdf74-d800-4d07-a629-56318f9cf9a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875a5-112d-4a78-9a5b-747bef766c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b42c3a5d-55c8-4ae2-8283-18f284c527be}" ma:internalName="TaxCatchAll" ma:showField="CatchAllData" ma:web="823875a5-112d-4a78-9a5b-747bef766c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bdf74-d800-4d07-a629-56318f9cf9a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3875a5-112d-4a78-9a5b-747bef766cbf" xsi:nil="true"/>
    <lcf76f155ced4ddcb4097134ff3c332f xmlns="2dcbdf74-d800-4d07-a629-56318f9cf9a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CF898EE-C042-4D4F-BB63-E8AF834541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229D79-D433-4C33-80ED-86B5D802BC45}">
  <ds:schemaRefs>
    <ds:schemaRef ds:uri="2dcbdf74-d800-4d07-a629-56318f9cf9ac"/>
    <ds:schemaRef ds:uri="823875a5-112d-4a78-9a5b-747bef766c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9C541A0-D339-475C-9F45-6D506A13C7F6}">
  <ds:schemaRefs>
    <ds:schemaRef ds:uri="http://purl.org/dc/elements/1.1/"/>
    <ds:schemaRef ds:uri="http://schemas.microsoft.com/office/2006/metadata/properties"/>
    <ds:schemaRef ds:uri="2dcbdf74-d800-4d07-a629-56318f9cf9ac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823875a5-112d-4a78-9a5b-747bef766c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1873</Words>
  <Application>Microsoft Office PowerPoint</Application>
  <PresentationFormat>Widescreen</PresentationFormat>
  <Paragraphs>841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Arial,Sans-Serif</vt:lpstr>
      <vt:lpstr>Calibri</vt:lpstr>
      <vt:lpstr>Calibri Light</vt:lpstr>
      <vt:lpstr>Raleway</vt:lpstr>
      <vt:lpstr>Raleway Black</vt:lpstr>
      <vt:lpstr>Raleway ExtraBold</vt:lpstr>
      <vt:lpstr>Raleway Light</vt:lpstr>
      <vt:lpstr>Roboto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JYXD</dc:creator>
  <cp:lastModifiedBy>Yuan Alexandrei Serafico</cp:lastModifiedBy>
  <cp:revision>2</cp:revision>
  <dcterms:created xsi:type="dcterms:W3CDTF">2019-02-20T09:07:03Z</dcterms:created>
  <dcterms:modified xsi:type="dcterms:W3CDTF">2023-06-05T11:25:19Z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0x010100EF94E91B0316F843B4F15A356A8E3CF6</vt:lpwstr>
  </property>
  <property fmtid="{D5CDD505-2E9C-101B-9397-08002B2CF9AE}" pid="3" name="MediaServiceImageTags">
    <vt:lpwstr/>
  </property>
</Properties>
</file>